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4" r:id="rId6"/>
  </p:sldMasterIdLst>
  <p:notesMasterIdLst>
    <p:notesMasterId r:id="rId22"/>
  </p:notesMasterIdLst>
  <p:sldIdLst>
    <p:sldId id="256" r:id="rId7"/>
    <p:sldId id="262" r:id="rId8"/>
    <p:sldId id="278" r:id="rId9"/>
    <p:sldId id="284" r:id="rId10"/>
    <p:sldId id="281" r:id="rId11"/>
    <p:sldId id="276" r:id="rId12"/>
    <p:sldId id="282" r:id="rId13"/>
    <p:sldId id="279" r:id="rId14"/>
    <p:sldId id="275" r:id="rId15"/>
    <p:sldId id="274" r:id="rId16"/>
    <p:sldId id="277" r:id="rId17"/>
    <p:sldId id="280" r:id="rId18"/>
    <p:sldId id="285" r:id="rId19"/>
    <p:sldId id="286"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79045-CACB-4164-BB6F-A278D4A3E227}" v="457" dt="2024-06-04T09:08:20.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6F8B2-5475-44D3-B4B3-F655127F40E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36952E6C-E57E-43DD-9506-F70EA31385FA}">
      <dgm:prSet phldrT="[Text]"/>
      <dgm:spPr/>
      <dgm:t>
        <a:bodyPr/>
        <a:lstStyle/>
        <a:p>
          <a:r>
            <a:rPr lang="en-US" dirty="0"/>
            <a:t>Lack of Challenge</a:t>
          </a:r>
          <a:endParaRPr lang="en-GB" dirty="0"/>
        </a:p>
      </dgm:t>
    </dgm:pt>
    <dgm:pt modelId="{EE725EC4-0440-4D24-B13F-FAD40142BA9D}" type="parTrans" cxnId="{2A2BCB72-F1B7-4050-987C-D3C5E038C51F}">
      <dgm:prSet/>
      <dgm:spPr/>
      <dgm:t>
        <a:bodyPr/>
        <a:lstStyle/>
        <a:p>
          <a:endParaRPr lang="en-GB"/>
        </a:p>
      </dgm:t>
    </dgm:pt>
    <dgm:pt modelId="{4CF45AAF-65DA-45D3-B746-4D1A4F030691}" type="sibTrans" cxnId="{2A2BCB72-F1B7-4050-987C-D3C5E038C51F}">
      <dgm:prSet/>
      <dgm:spPr/>
      <dgm:t>
        <a:bodyPr/>
        <a:lstStyle/>
        <a:p>
          <a:endParaRPr lang="en-GB"/>
        </a:p>
      </dgm:t>
    </dgm:pt>
    <dgm:pt modelId="{9E2DC0BD-6595-4B89-9AC4-5BB255074399}">
      <dgm:prSet phldrT="[Text]"/>
      <dgm:spPr/>
      <dgm:t>
        <a:bodyPr/>
        <a:lstStyle/>
        <a:p>
          <a:r>
            <a:rPr lang="en-US" dirty="0"/>
            <a:t>Lack of Control</a:t>
          </a:r>
          <a:endParaRPr lang="en-GB" dirty="0"/>
        </a:p>
      </dgm:t>
    </dgm:pt>
    <dgm:pt modelId="{E42C4F27-995D-4D6D-B846-A352EBA0DFC8}" type="parTrans" cxnId="{221782D1-C0CD-4224-881E-AF12F4C76975}">
      <dgm:prSet/>
      <dgm:spPr/>
      <dgm:t>
        <a:bodyPr/>
        <a:lstStyle/>
        <a:p>
          <a:endParaRPr lang="en-GB"/>
        </a:p>
      </dgm:t>
    </dgm:pt>
    <dgm:pt modelId="{0A65A97E-BDBC-475E-AA8F-8948A20E6665}" type="sibTrans" cxnId="{221782D1-C0CD-4224-881E-AF12F4C76975}">
      <dgm:prSet/>
      <dgm:spPr/>
      <dgm:t>
        <a:bodyPr/>
        <a:lstStyle/>
        <a:p>
          <a:endParaRPr lang="en-GB"/>
        </a:p>
      </dgm:t>
    </dgm:pt>
    <dgm:pt modelId="{6EDE53B7-CB44-4E2A-BD5E-D258C5C518B5}">
      <dgm:prSet phldrT="[Text]"/>
      <dgm:spPr/>
      <dgm:t>
        <a:bodyPr/>
        <a:lstStyle/>
        <a:p>
          <a:r>
            <a:rPr lang="en-US" dirty="0"/>
            <a:t>Inaccurate Data </a:t>
          </a:r>
          <a:endParaRPr lang="en-GB" dirty="0"/>
        </a:p>
      </dgm:t>
    </dgm:pt>
    <dgm:pt modelId="{9DB63382-B54B-4063-A22A-E87F13B87630}" type="parTrans" cxnId="{81A360D9-F427-4BFB-BD22-818E28280794}">
      <dgm:prSet/>
      <dgm:spPr/>
      <dgm:t>
        <a:bodyPr/>
        <a:lstStyle/>
        <a:p>
          <a:endParaRPr lang="en-GB"/>
        </a:p>
      </dgm:t>
    </dgm:pt>
    <dgm:pt modelId="{7AA134BC-0CDD-4C5D-B70B-678CA777ED35}" type="sibTrans" cxnId="{81A360D9-F427-4BFB-BD22-818E28280794}">
      <dgm:prSet/>
      <dgm:spPr/>
      <dgm:t>
        <a:bodyPr/>
        <a:lstStyle/>
        <a:p>
          <a:endParaRPr lang="en-GB"/>
        </a:p>
      </dgm:t>
    </dgm:pt>
    <dgm:pt modelId="{DCFE80B8-3D31-4569-A0F8-64655D7C2AAF}">
      <dgm:prSet phldrT="[Text]"/>
      <dgm:spPr/>
      <dgm:t>
        <a:bodyPr/>
        <a:lstStyle/>
        <a:p>
          <a:r>
            <a:rPr lang="en-US" dirty="0"/>
            <a:t>Lack of Focus</a:t>
          </a:r>
          <a:endParaRPr lang="en-GB" dirty="0"/>
        </a:p>
      </dgm:t>
    </dgm:pt>
    <dgm:pt modelId="{4E8ED536-26B7-47EA-93B4-5FC35C9C4553}" type="parTrans" cxnId="{A97B9DD5-B07F-4FF5-8618-69754C2E32AF}">
      <dgm:prSet/>
      <dgm:spPr/>
      <dgm:t>
        <a:bodyPr/>
        <a:lstStyle/>
        <a:p>
          <a:endParaRPr lang="en-GB"/>
        </a:p>
      </dgm:t>
    </dgm:pt>
    <dgm:pt modelId="{295DD6E9-F688-4F14-8649-4FBF4D0A98E9}" type="sibTrans" cxnId="{A97B9DD5-B07F-4FF5-8618-69754C2E32AF}">
      <dgm:prSet/>
      <dgm:spPr/>
      <dgm:t>
        <a:bodyPr/>
        <a:lstStyle/>
        <a:p>
          <a:endParaRPr lang="en-GB"/>
        </a:p>
      </dgm:t>
    </dgm:pt>
    <dgm:pt modelId="{0FC58778-D93B-44D6-87E8-274974B48226}">
      <dgm:prSet phldrT="[Text]"/>
      <dgm:spPr/>
      <dgm:t>
        <a:bodyPr/>
        <a:lstStyle/>
        <a:p>
          <a:r>
            <a:rPr lang="en-US" dirty="0"/>
            <a:t>Ineffective Targets</a:t>
          </a:r>
          <a:endParaRPr lang="en-GB" dirty="0"/>
        </a:p>
      </dgm:t>
    </dgm:pt>
    <dgm:pt modelId="{DB5AF48A-1919-4D35-8FBC-A573FFD99F3D}" type="parTrans" cxnId="{D09EBDF6-0794-45CE-877E-5559042D8109}">
      <dgm:prSet/>
      <dgm:spPr/>
      <dgm:t>
        <a:bodyPr/>
        <a:lstStyle/>
        <a:p>
          <a:endParaRPr lang="en-GB"/>
        </a:p>
      </dgm:t>
    </dgm:pt>
    <dgm:pt modelId="{FB388DA2-D854-4849-A399-4864052D6ED9}" type="sibTrans" cxnId="{D09EBDF6-0794-45CE-877E-5559042D8109}">
      <dgm:prSet/>
      <dgm:spPr/>
      <dgm:t>
        <a:bodyPr/>
        <a:lstStyle/>
        <a:p>
          <a:endParaRPr lang="en-GB"/>
        </a:p>
      </dgm:t>
    </dgm:pt>
    <dgm:pt modelId="{F6245ACB-2185-4CE8-BAE3-C173B8151A97}" type="pres">
      <dgm:prSet presAssocID="{5856F8B2-5475-44D3-B4B3-F655127F40E5}" presName="Name0" presStyleCnt="0">
        <dgm:presLayoutVars>
          <dgm:chMax val="11"/>
          <dgm:chPref val="11"/>
          <dgm:dir/>
          <dgm:resizeHandles/>
        </dgm:presLayoutVars>
      </dgm:prSet>
      <dgm:spPr/>
    </dgm:pt>
    <dgm:pt modelId="{E60CA967-E494-47D1-A94D-F89A86335999}" type="pres">
      <dgm:prSet presAssocID="{6EDE53B7-CB44-4E2A-BD5E-D258C5C518B5}" presName="Accent5" presStyleCnt="0"/>
      <dgm:spPr/>
    </dgm:pt>
    <dgm:pt modelId="{7D9D6F81-0891-4023-A9D6-ECDFCCEA8BF9}" type="pres">
      <dgm:prSet presAssocID="{6EDE53B7-CB44-4E2A-BD5E-D258C5C518B5}" presName="Accent" presStyleLbl="node1" presStyleIdx="0" presStyleCnt="5"/>
      <dgm:spPr/>
    </dgm:pt>
    <dgm:pt modelId="{B9A9D1AD-03D2-4C7A-9D4A-967B4FC0960A}" type="pres">
      <dgm:prSet presAssocID="{6EDE53B7-CB44-4E2A-BD5E-D258C5C518B5}" presName="ParentBackground5" presStyleCnt="0"/>
      <dgm:spPr/>
    </dgm:pt>
    <dgm:pt modelId="{25407055-B265-4BCD-8B80-685D4A060374}" type="pres">
      <dgm:prSet presAssocID="{6EDE53B7-CB44-4E2A-BD5E-D258C5C518B5}" presName="ParentBackground" presStyleLbl="fgAcc1" presStyleIdx="0" presStyleCnt="5"/>
      <dgm:spPr/>
    </dgm:pt>
    <dgm:pt modelId="{D4A198B0-7A70-47CD-A79F-10516A8B3C1F}" type="pres">
      <dgm:prSet presAssocID="{6EDE53B7-CB44-4E2A-BD5E-D258C5C518B5}" presName="Parent5" presStyleLbl="revTx" presStyleIdx="0" presStyleCnt="0">
        <dgm:presLayoutVars>
          <dgm:chMax val="1"/>
          <dgm:chPref val="1"/>
          <dgm:bulletEnabled val="1"/>
        </dgm:presLayoutVars>
      </dgm:prSet>
      <dgm:spPr/>
    </dgm:pt>
    <dgm:pt modelId="{D38C960E-0474-4755-A2DA-0AE3926794BC}" type="pres">
      <dgm:prSet presAssocID="{0FC58778-D93B-44D6-87E8-274974B48226}" presName="Accent4" presStyleCnt="0"/>
      <dgm:spPr/>
    </dgm:pt>
    <dgm:pt modelId="{2FDDC6E7-4500-48D1-9706-002932647A13}" type="pres">
      <dgm:prSet presAssocID="{0FC58778-D93B-44D6-87E8-274974B48226}" presName="Accent" presStyleLbl="node1" presStyleIdx="1" presStyleCnt="5"/>
      <dgm:spPr/>
    </dgm:pt>
    <dgm:pt modelId="{05F4316D-58C1-48EA-A350-69E853ED53A1}" type="pres">
      <dgm:prSet presAssocID="{0FC58778-D93B-44D6-87E8-274974B48226}" presName="ParentBackground4" presStyleCnt="0"/>
      <dgm:spPr/>
    </dgm:pt>
    <dgm:pt modelId="{19C86E3A-BD5B-4645-90F6-5B050AE4FC9D}" type="pres">
      <dgm:prSet presAssocID="{0FC58778-D93B-44D6-87E8-274974B48226}" presName="ParentBackground" presStyleLbl="fgAcc1" presStyleIdx="1" presStyleCnt="5"/>
      <dgm:spPr/>
    </dgm:pt>
    <dgm:pt modelId="{746361DE-61D8-4CD4-A33B-7B21E68E1DF0}" type="pres">
      <dgm:prSet presAssocID="{0FC58778-D93B-44D6-87E8-274974B48226}" presName="Parent4" presStyleLbl="revTx" presStyleIdx="0" presStyleCnt="0">
        <dgm:presLayoutVars>
          <dgm:chMax val="1"/>
          <dgm:chPref val="1"/>
          <dgm:bulletEnabled val="1"/>
        </dgm:presLayoutVars>
      </dgm:prSet>
      <dgm:spPr/>
    </dgm:pt>
    <dgm:pt modelId="{7439FB33-5CE0-4118-A834-5C08DAA412E7}" type="pres">
      <dgm:prSet presAssocID="{DCFE80B8-3D31-4569-A0F8-64655D7C2AAF}" presName="Accent3" presStyleCnt="0"/>
      <dgm:spPr/>
    </dgm:pt>
    <dgm:pt modelId="{B1A387AC-F8AF-4D4E-8DA0-CF9AF27CC4EB}" type="pres">
      <dgm:prSet presAssocID="{DCFE80B8-3D31-4569-A0F8-64655D7C2AAF}" presName="Accent" presStyleLbl="node1" presStyleIdx="2" presStyleCnt="5"/>
      <dgm:spPr/>
    </dgm:pt>
    <dgm:pt modelId="{7863CC50-BC17-4B4F-BD4D-B08FFB69C8AE}" type="pres">
      <dgm:prSet presAssocID="{DCFE80B8-3D31-4569-A0F8-64655D7C2AAF}" presName="ParentBackground3" presStyleCnt="0"/>
      <dgm:spPr/>
    </dgm:pt>
    <dgm:pt modelId="{8A94D367-8566-48BC-A6B6-5680CB15A0D1}" type="pres">
      <dgm:prSet presAssocID="{DCFE80B8-3D31-4569-A0F8-64655D7C2AAF}" presName="ParentBackground" presStyleLbl="fgAcc1" presStyleIdx="2" presStyleCnt="5"/>
      <dgm:spPr/>
    </dgm:pt>
    <dgm:pt modelId="{A6E96FA7-4503-459B-ACA5-18AEEE389DAD}" type="pres">
      <dgm:prSet presAssocID="{DCFE80B8-3D31-4569-A0F8-64655D7C2AAF}" presName="Parent3" presStyleLbl="revTx" presStyleIdx="0" presStyleCnt="0">
        <dgm:presLayoutVars>
          <dgm:chMax val="1"/>
          <dgm:chPref val="1"/>
          <dgm:bulletEnabled val="1"/>
        </dgm:presLayoutVars>
      </dgm:prSet>
      <dgm:spPr/>
    </dgm:pt>
    <dgm:pt modelId="{9FAFFD0F-22F0-4526-AD1D-85201CA8CCEF}" type="pres">
      <dgm:prSet presAssocID="{9E2DC0BD-6595-4B89-9AC4-5BB255074399}" presName="Accent2" presStyleCnt="0"/>
      <dgm:spPr/>
    </dgm:pt>
    <dgm:pt modelId="{E721F6D2-8293-420D-AD84-BD3998A5673C}" type="pres">
      <dgm:prSet presAssocID="{9E2DC0BD-6595-4B89-9AC4-5BB255074399}" presName="Accent" presStyleLbl="node1" presStyleIdx="3" presStyleCnt="5"/>
      <dgm:spPr/>
    </dgm:pt>
    <dgm:pt modelId="{18EA5876-0F95-4550-AD5E-530C5000DA37}" type="pres">
      <dgm:prSet presAssocID="{9E2DC0BD-6595-4B89-9AC4-5BB255074399}" presName="ParentBackground2" presStyleCnt="0"/>
      <dgm:spPr/>
    </dgm:pt>
    <dgm:pt modelId="{FA27B110-013C-49C4-9302-0B5795372DBC}" type="pres">
      <dgm:prSet presAssocID="{9E2DC0BD-6595-4B89-9AC4-5BB255074399}" presName="ParentBackground" presStyleLbl="fgAcc1" presStyleIdx="3" presStyleCnt="5"/>
      <dgm:spPr/>
    </dgm:pt>
    <dgm:pt modelId="{454D8743-8A3D-41DE-AC98-A6EAEE9095DB}" type="pres">
      <dgm:prSet presAssocID="{9E2DC0BD-6595-4B89-9AC4-5BB255074399}" presName="Parent2" presStyleLbl="revTx" presStyleIdx="0" presStyleCnt="0">
        <dgm:presLayoutVars>
          <dgm:chMax val="1"/>
          <dgm:chPref val="1"/>
          <dgm:bulletEnabled val="1"/>
        </dgm:presLayoutVars>
      </dgm:prSet>
      <dgm:spPr/>
    </dgm:pt>
    <dgm:pt modelId="{227CFE91-3FD9-406E-9E9A-96725E8F70BE}" type="pres">
      <dgm:prSet presAssocID="{36952E6C-E57E-43DD-9506-F70EA31385FA}" presName="Accent1" presStyleCnt="0"/>
      <dgm:spPr/>
    </dgm:pt>
    <dgm:pt modelId="{3A644CFE-579D-4E12-BB29-E2CCCB4F724A}" type="pres">
      <dgm:prSet presAssocID="{36952E6C-E57E-43DD-9506-F70EA31385FA}" presName="Accent" presStyleLbl="node1" presStyleIdx="4" presStyleCnt="5"/>
      <dgm:spPr/>
    </dgm:pt>
    <dgm:pt modelId="{43329F10-5861-44B5-8A64-09576434E432}" type="pres">
      <dgm:prSet presAssocID="{36952E6C-E57E-43DD-9506-F70EA31385FA}" presName="ParentBackground1" presStyleCnt="0"/>
      <dgm:spPr/>
    </dgm:pt>
    <dgm:pt modelId="{1F5469A0-001A-4EDD-978D-CA112AE4852E}" type="pres">
      <dgm:prSet presAssocID="{36952E6C-E57E-43DD-9506-F70EA31385FA}" presName="ParentBackground" presStyleLbl="fgAcc1" presStyleIdx="4" presStyleCnt="5"/>
      <dgm:spPr/>
    </dgm:pt>
    <dgm:pt modelId="{624BF03B-1C46-47B0-8934-CF484F49B858}" type="pres">
      <dgm:prSet presAssocID="{36952E6C-E57E-43DD-9506-F70EA31385FA}" presName="Parent1" presStyleLbl="revTx" presStyleIdx="0" presStyleCnt="0">
        <dgm:presLayoutVars>
          <dgm:chMax val="1"/>
          <dgm:chPref val="1"/>
          <dgm:bulletEnabled val="1"/>
        </dgm:presLayoutVars>
      </dgm:prSet>
      <dgm:spPr/>
    </dgm:pt>
  </dgm:ptLst>
  <dgm:cxnLst>
    <dgm:cxn modelId="{3281EF06-8AAA-47F2-9778-769B1498097C}" type="presOf" srcId="{9E2DC0BD-6595-4B89-9AC4-5BB255074399}" destId="{FA27B110-013C-49C4-9302-0B5795372DBC}" srcOrd="0" destOrd="0" presId="urn:microsoft.com/office/officeart/2011/layout/CircleProcess"/>
    <dgm:cxn modelId="{8BB5B444-9086-4557-9E47-52335652112B}" type="presOf" srcId="{9E2DC0BD-6595-4B89-9AC4-5BB255074399}" destId="{454D8743-8A3D-41DE-AC98-A6EAEE9095DB}" srcOrd="1" destOrd="0" presId="urn:microsoft.com/office/officeart/2011/layout/CircleProcess"/>
    <dgm:cxn modelId="{2A2BCB72-F1B7-4050-987C-D3C5E038C51F}" srcId="{5856F8B2-5475-44D3-B4B3-F655127F40E5}" destId="{36952E6C-E57E-43DD-9506-F70EA31385FA}" srcOrd="0" destOrd="0" parTransId="{EE725EC4-0440-4D24-B13F-FAD40142BA9D}" sibTransId="{4CF45AAF-65DA-45D3-B746-4D1A4F030691}"/>
    <dgm:cxn modelId="{6AAE5987-85AE-440D-A537-936E790E0989}" type="presOf" srcId="{5856F8B2-5475-44D3-B4B3-F655127F40E5}" destId="{F6245ACB-2185-4CE8-BAE3-C173B8151A97}" srcOrd="0" destOrd="0" presId="urn:microsoft.com/office/officeart/2011/layout/CircleProcess"/>
    <dgm:cxn modelId="{C78C71A4-0DC2-4AE5-91CE-3DBF3007774F}" type="presOf" srcId="{DCFE80B8-3D31-4569-A0F8-64655D7C2AAF}" destId="{8A94D367-8566-48BC-A6B6-5680CB15A0D1}" srcOrd="0" destOrd="0" presId="urn:microsoft.com/office/officeart/2011/layout/CircleProcess"/>
    <dgm:cxn modelId="{9B574FB6-EEA0-4310-B7B6-0728DF5990BF}" type="presOf" srcId="{6EDE53B7-CB44-4E2A-BD5E-D258C5C518B5}" destId="{D4A198B0-7A70-47CD-A79F-10516A8B3C1F}" srcOrd="1" destOrd="0" presId="urn:microsoft.com/office/officeart/2011/layout/CircleProcess"/>
    <dgm:cxn modelId="{506050B7-1EEA-49EA-AD05-2F3119AADEC2}" type="presOf" srcId="{DCFE80B8-3D31-4569-A0F8-64655D7C2AAF}" destId="{A6E96FA7-4503-459B-ACA5-18AEEE389DAD}" srcOrd="1" destOrd="0" presId="urn:microsoft.com/office/officeart/2011/layout/CircleProcess"/>
    <dgm:cxn modelId="{4A107BC5-AEF6-4C4C-9204-11278CA43B0B}" type="presOf" srcId="{0FC58778-D93B-44D6-87E8-274974B48226}" destId="{19C86E3A-BD5B-4645-90F6-5B050AE4FC9D}" srcOrd="0" destOrd="0" presId="urn:microsoft.com/office/officeart/2011/layout/CircleProcess"/>
    <dgm:cxn modelId="{221782D1-C0CD-4224-881E-AF12F4C76975}" srcId="{5856F8B2-5475-44D3-B4B3-F655127F40E5}" destId="{9E2DC0BD-6595-4B89-9AC4-5BB255074399}" srcOrd="1" destOrd="0" parTransId="{E42C4F27-995D-4D6D-B846-A352EBA0DFC8}" sibTransId="{0A65A97E-BDBC-475E-AA8F-8948A20E6665}"/>
    <dgm:cxn modelId="{A31B80D2-21F9-4642-97BF-E654F981DEBD}" type="presOf" srcId="{6EDE53B7-CB44-4E2A-BD5E-D258C5C518B5}" destId="{25407055-B265-4BCD-8B80-685D4A060374}" srcOrd="0" destOrd="0" presId="urn:microsoft.com/office/officeart/2011/layout/CircleProcess"/>
    <dgm:cxn modelId="{A97B9DD5-B07F-4FF5-8618-69754C2E32AF}" srcId="{5856F8B2-5475-44D3-B4B3-F655127F40E5}" destId="{DCFE80B8-3D31-4569-A0F8-64655D7C2AAF}" srcOrd="2" destOrd="0" parTransId="{4E8ED536-26B7-47EA-93B4-5FC35C9C4553}" sibTransId="{295DD6E9-F688-4F14-8649-4FBF4D0A98E9}"/>
    <dgm:cxn modelId="{81A360D9-F427-4BFB-BD22-818E28280794}" srcId="{5856F8B2-5475-44D3-B4B3-F655127F40E5}" destId="{6EDE53B7-CB44-4E2A-BD5E-D258C5C518B5}" srcOrd="4" destOrd="0" parTransId="{9DB63382-B54B-4063-A22A-E87F13B87630}" sibTransId="{7AA134BC-0CDD-4C5D-B70B-678CA777ED35}"/>
    <dgm:cxn modelId="{59076DE7-A523-489A-BC96-18425957612E}" type="presOf" srcId="{36952E6C-E57E-43DD-9506-F70EA31385FA}" destId="{1F5469A0-001A-4EDD-978D-CA112AE4852E}" srcOrd="0" destOrd="0" presId="urn:microsoft.com/office/officeart/2011/layout/CircleProcess"/>
    <dgm:cxn modelId="{D09EBDF6-0794-45CE-877E-5559042D8109}" srcId="{5856F8B2-5475-44D3-B4B3-F655127F40E5}" destId="{0FC58778-D93B-44D6-87E8-274974B48226}" srcOrd="3" destOrd="0" parTransId="{DB5AF48A-1919-4D35-8FBC-A573FFD99F3D}" sibTransId="{FB388DA2-D854-4849-A399-4864052D6ED9}"/>
    <dgm:cxn modelId="{F08077F9-193D-4D7E-8C56-6BAE0647289E}" type="presOf" srcId="{36952E6C-E57E-43DD-9506-F70EA31385FA}" destId="{624BF03B-1C46-47B0-8934-CF484F49B858}" srcOrd="1" destOrd="0" presId="urn:microsoft.com/office/officeart/2011/layout/CircleProcess"/>
    <dgm:cxn modelId="{B68C21FE-C260-4765-93D3-F7367D0C46AA}" type="presOf" srcId="{0FC58778-D93B-44D6-87E8-274974B48226}" destId="{746361DE-61D8-4CD4-A33B-7B21E68E1DF0}" srcOrd="1" destOrd="0" presId="urn:microsoft.com/office/officeart/2011/layout/CircleProcess"/>
    <dgm:cxn modelId="{307758FC-3A72-41FD-9854-96A4D9A6F6FD}" type="presParOf" srcId="{F6245ACB-2185-4CE8-BAE3-C173B8151A97}" destId="{E60CA967-E494-47D1-A94D-F89A86335999}" srcOrd="0" destOrd="0" presId="urn:microsoft.com/office/officeart/2011/layout/CircleProcess"/>
    <dgm:cxn modelId="{1FD458C3-A7F0-417A-8348-600AE1B50BC7}" type="presParOf" srcId="{E60CA967-E494-47D1-A94D-F89A86335999}" destId="{7D9D6F81-0891-4023-A9D6-ECDFCCEA8BF9}" srcOrd="0" destOrd="0" presId="urn:microsoft.com/office/officeart/2011/layout/CircleProcess"/>
    <dgm:cxn modelId="{6494F377-822C-400C-A491-300D582FAD5A}" type="presParOf" srcId="{F6245ACB-2185-4CE8-BAE3-C173B8151A97}" destId="{B9A9D1AD-03D2-4C7A-9D4A-967B4FC0960A}" srcOrd="1" destOrd="0" presId="urn:microsoft.com/office/officeart/2011/layout/CircleProcess"/>
    <dgm:cxn modelId="{2F81EC9A-E6C9-4E39-BE78-A1DF1026B9C7}" type="presParOf" srcId="{B9A9D1AD-03D2-4C7A-9D4A-967B4FC0960A}" destId="{25407055-B265-4BCD-8B80-685D4A060374}" srcOrd="0" destOrd="0" presId="urn:microsoft.com/office/officeart/2011/layout/CircleProcess"/>
    <dgm:cxn modelId="{12C64F3F-9219-479A-B6C2-57347F34A222}" type="presParOf" srcId="{F6245ACB-2185-4CE8-BAE3-C173B8151A97}" destId="{D4A198B0-7A70-47CD-A79F-10516A8B3C1F}" srcOrd="2" destOrd="0" presId="urn:microsoft.com/office/officeart/2011/layout/CircleProcess"/>
    <dgm:cxn modelId="{9C455E64-D10D-4EEA-A88B-8722CAF122EB}" type="presParOf" srcId="{F6245ACB-2185-4CE8-BAE3-C173B8151A97}" destId="{D38C960E-0474-4755-A2DA-0AE3926794BC}" srcOrd="3" destOrd="0" presId="urn:microsoft.com/office/officeart/2011/layout/CircleProcess"/>
    <dgm:cxn modelId="{6815ED8A-1811-4C77-820B-15B1E07861C6}" type="presParOf" srcId="{D38C960E-0474-4755-A2DA-0AE3926794BC}" destId="{2FDDC6E7-4500-48D1-9706-002932647A13}" srcOrd="0" destOrd="0" presId="urn:microsoft.com/office/officeart/2011/layout/CircleProcess"/>
    <dgm:cxn modelId="{52DABCEA-2F34-4923-809F-E9D7E5CD71A6}" type="presParOf" srcId="{F6245ACB-2185-4CE8-BAE3-C173B8151A97}" destId="{05F4316D-58C1-48EA-A350-69E853ED53A1}" srcOrd="4" destOrd="0" presId="urn:microsoft.com/office/officeart/2011/layout/CircleProcess"/>
    <dgm:cxn modelId="{C4CF5AEB-CAAD-416F-A4AA-4863BE16FE1B}" type="presParOf" srcId="{05F4316D-58C1-48EA-A350-69E853ED53A1}" destId="{19C86E3A-BD5B-4645-90F6-5B050AE4FC9D}" srcOrd="0" destOrd="0" presId="urn:microsoft.com/office/officeart/2011/layout/CircleProcess"/>
    <dgm:cxn modelId="{EE6CAB51-4332-45A1-B4C5-126D24664F04}" type="presParOf" srcId="{F6245ACB-2185-4CE8-BAE3-C173B8151A97}" destId="{746361DE-61D8-4CD4-A33B-7B21E68E1DF0}" srcOrd="5" destOrd="0" presId="urn:microsoft.com/office/officeart/2011/layout/CircleProcess"/>
    <dgm:cxn modelId="{B86FE8EC-D27A-4795-914E-0E0B26A8E777}" type="presParOf" srcId="{F6245ACB-2185-4CE8-BAE3-C173B8151A97}" destId="{7439FB33-5CE0-4118-A834-5C08DAA412E7}" srcOrd="6" destOrd="0" presId="urn:microsoft.com/office/officeart/2011/layout/CircleProcess"/>
    <dgm:cxn modelId="{854EE94C-5192-4A8D-922D-CF0F1175C357}" type="presParOf" srcId="{7439FB33-5CE0-4118-A834-5C08DAA412E7}" destId="{B1A387AC-F8AF-4D4E-8DA0-CF9AF27CC4EB}" srcOrd="0" destOrd="0" presId="urn:microsoft.com/office/officeart/2011/layout/CircleProcess"/>
    <dgm:cxn modelId="{F77F52EC-3231-446D-8D24-916953D58371}" type="presParOf" srcId="{F6245ACB-2185-4CE8-BAE3-C173B8151A97}" destId="{7863CC50-BC17-4B4F-BD4D-B08FFB69C8AE}" srcOrd="7" destOrd="0" presId="urn:microsoft.com/office/officeart/2011/layout/CircleProcess"/>
    <dgm:cxn modelId="{6995F654-58C0-441E-B480-1A1C6FBD4BF3}" type="presParOf" srcId="{7863CC50-BC17-4B4F-BD4D-B08FFB69C8AE}" destId="{8A94D367-8566-48BC-A6B6-5680CB15A0D1}" srcOrd="0" destOrd="0" presId="urn:microsoft.com/office/officeart/2011/layout/CircleProcess"/>
    <dgm:cxn modelId="{CEAC0F28-F6D5-49D7-B7CD-2BBA34E966A1}" type="presParOf" srcId="{F6245ACB-2185-4CE8-BAE3-C173B8151A97}" destId="{A6E96FA7-4503-459B-ACA5-18AEEE389DAD}" srcOrd="8" destOrd="0" presId="urn:microsoft.com/office/officeart/2011/layout/CircleProcess"/>
    <dgm:cxn modelId="{89EB558F-0EDD-46BB-8FCE-7B408970E78B}" type="presParOf" srcId="{F6245ACB-2185-4CE8-BAE3-C173B8151A97}" destId="{9FAFFD0F-22F0-4526-AD1D-85201CA8CCEF}" srcOrd="9" destOrd="0" presId="urn:microsoft.com/office/officeart/2011/layout/CircleProcess"/>
    <dgm:cxn modelId="{43FECAE1-83DE-4A65-AE60-733853FD4C2B}" type="presParOf" srcId="{9FAFFD0F-22F0-4526-AD1D-85201CA8CCEF}" destId="{E721F6D2-8293-420D-AD84-BD3998A5673C}" srcOrd="0" destOrd="0" presId="urn:microsoft.com/office/officeart/2011/layout/CircleProcess"/>
    <dgm:cxn modelId="{C778649B-A878-40F7-9F56-A1A50C4D40CB}" type="presParOf" srcId="{F6245ACB-2185-4CE8-BAE3-C173B8151A97}" destId="{18EA5876-0F95-4550-AD5E-530C5000DA37}" srcOrd="10" destOrd="0" presId="urn:microsoft.com/office/officeart/2011/layout/CircleProcess"/>
    <dgm:cxn modelId="{842E4FE9-6719-4924-9C1E-D9C6304D63E9}" type="presParOf" srcId="{18EA5876-0F95-4550-AD5E-530C5000DA37}" destId="{FA27B110-013C-49C4-9302-0B5795372DBC}" srcOrd="0" destOrd="0" presId="urn:microsoft.com/office/officeart/2011/layout/CircleProcess"/>
    <dgm:cxn modelId="{A6B5D4A0-CE05-4901-8E34-6870641A6AE5}" type="presParOf" srcId="{F6245ACB-2185-4CE8-BAE3-C173B8151A97}" destId="{454D8743-8A3D-41DE-AC98-A6EAEE9095DB}" srcOrd="11" destOrd="0" presId="urn:microsoft.com/office/officeart/2011/layout/CircleProcess"/>
    <dgm:cxn modelId="{A75A1ABE-80AD-4870-93A6-E67B7E7DA887}" type="presParOf" srcId="{F6245ACB-2185-4CE8-BAE3-C173B8151A97}" destId="{227CFE91-3FD9-406E-9E9A-96725E8F70BE}" srcOrd="12" destOrd="0" presId="urn:microsoft.com/office/officeart/2011/layout/CircleProcess"/>
    <dgm:cxn modelId="{A254912F-3E97-4F1C-A36B-F1EE33717FF2}" type="presParOf" srcId="{227CFE91-3FD9-406E-9E9A-96725E8F70BE}" destId="{3A644CFE-579D-4E12-BB29-E2CCCB4F724A}" srcOrd="0" destOrd="0" presId="urn:microsoft.com/office/officeart/2011/layout/CircleProcess"/>
    <dgm:cxn modelId="{CAC1C636-997B-4F87-BE68-DBDDE7B735D7}" type="presParOf" srcId="{F6245ACB-2185-4CE8-BAE3-C173B8151A97}" destId="{43329F10-5861-44B5-8A64-09576434E432}" srcOrd="13" destOrd="0" presId="urn:microsoft.com/office/officeart/2011/layout/CircleProcess"/>
    <dgm:cxn modelId="{E9DF434A-FFE9-4340-9CB3-9122421D6C76}" type="presParOf" srcId="{43329F10-5861-44B5-8A64-09576434E432}" destId="{1F5469A0-001A-4EDD-978D-CA112AE4852E}" srcOrd="0" destOrd="0" presId="urn:microsoft.com/office/officeart/2011/layout/CircleProcess"/>
    <dgm:cxn modelId="{ADA762E8-F7E9-42D1-9845-64242100C802}" type="presParOf" srcId="{F6245ACB-2185-4CE8-BAE3-C173B8151A97}" destId="{624BF03B-1C46-47B0-8934-CF484F49B858}"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4A228-05D4-4CF4-BBFB-4E44657F49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1CFAC544-55F7-4930-AFE3-E738B74054AD}">
      <dgm:prSet phldrT="[Text]"/>
      <dgm:spPr/>
      <dgm:t>
        <a:bodyPr/>
        <a:lstStyle/>
        <a:p>
          <a:r>
            <a:rPr lang="en-US" dirty="0"/>
            <a:t>Missing or Inaccurate Data</a:t>
          </a:r>
          <a:endParaRPr lang="en-GB" dirty="0"/>
        </a:p>
      </dgm:t>
    </dgm:pt>
    <dgm:pt modelId="{DB51FEAA-F12E-4A7C-82BA-1BB3334879CB}" type="parTrans" cxnId="{AFC18A6E-B439-415C-A645-EAC134BAEEB3}">
      <dgm:prSet/>
      <dgm:spPr/>
      <dgm:t>
        <a:bodyPr/>
        <a:lstStyle/>
        <a:p>
          <a:endParaRPr lang="en-GB"/>
        </a:p>
      </dgm:t>
    </dgm:pt>
    <dgm:pt modelId="{57577ABA-7E20-4B58-8A54-233985DB1023}" type="sibTrans" cxnId="{AFC18A6E-B439-415C-A645-EAC134BAEEB3}">
      <dgm:prSet/>
      <dgm:spPr/>
      <dgm:t>
        <a:bodyPr/>
        <a:lstStyle/>
        <a:p>
          <a:endParaRPr lang="en-GB"/>
        </a:p>
      </dgm:t>
    </dgm:pt>
    <dgm:pt modelId="{4B009C17-1A26-48CA-8056-CBEB388729D8}">
      <dgm:prSet phldrT="[Text]"/>
      <dgm:spPr/>
      <dgm:t>
        <a:bodyPr/>
        <a:lstStyle/>
        <a:p>
          <a:r>
            <a:rPr lang="en-US" dirty="0"/>
            <a:t>Reduced Efficiency</a:t>
          </a:r>
          <a:endParaRPr lang="en-GB" dirty="0"/>
        </a:p>
      </dgm:t>
    </dgm:pt>
    <dgm:pt modelId="{1B1A82BB-DE01-4E76-8B77-B1C3F43258A5}" type="parTrans" cxnId="{4C7CF449-8B09-4CE0-A088-FBA39B259ECE}">
      <dgm:prSet/>
      <dgm:spPr/>
      <dgm:t>
        <a:bodyPr/>
        <a:lstStyle/>
        <a:p>
          <a:endParaRPr lang="en-GB"/>
        </a:p>
      </dgm:t>
    </dgm:pt>
    <dgm:pt modelId="{B6F9E77E-A0AB-443C-A2F4-62B9AE3F6C97}" type="sibTrans" cxnId="{4C7CF449-8B09-4CE0-A088-FBA39B259ECE}">
      <dgm:prSet/>
      <dgm:spPr/>
      <dgm:t>
        <a:bodyPr/>
        <a:lstStyle/>
        <a:p>
          <a:endParaRPr lang="en-GB"/>
        </a:p>
      </dgm:t>
    </dgm:pt>
    <dgm:pt modelId="{163B95D6-802B-4AF8-BC7C-4C87D0CC739A}">
      <dgm:prSet phldrT="[Text]"/>
      <dgm:spPr/>
      <dgm:t>
        <a:bodyPr/>
        <a:lstStyle/>
        <a:p>
          <a:r>
            <a:rPr lang="en-US" dirty="0"/>
            <a:t>Missed Opportunity</a:t>
          </a:r>
          <a:endParaRPr lang="en-GB" dirty="0"/>
        </a:p>
      </dgm:t>
    </dgm:pt>
    <dgm:pt modelId="{C17EC6EC-2842-4EDB-B02F-1EF0A3FA6D54}" type="parTrans" cxnId="{52154089-6B9E-4D4F-8199-F4E33957372D}">
      <dgm:prSet/>
      <dgm:spPr/>
      <dgm:t>
        <a:bodyPr/>
        <a:lstStyle/>
        <a:p>
          <a:endParaRPr lang="en-GB"/>
        </a:p>
      </dgm:t>
    </dgm:pt>
    <dgm:pt modelId="{23B0D950-6B2D-4363-BBAB-612E434B7ABD}" type="sibTrans" cxnId="{52154089-6B9E-4D4F-8199-F4E33957372D}">
      <dgm:prSet/>
      <dgm:spPr/>
      <dgm:t>
        <a:bodyPr/>
        <a:lstStyle/>
        <a:p>
          <a:endParaRPr lang="en-GB"/>
        </a:p>
      </dgm:t>
    </dgm:pt>
    <dgm:pt modelId="{A1621A54-4332-4010-BCDF-7780CA3D7370}">
      <dgm:prSet phldrT="[Text]"/>
      <dgm:spPr/>
      <dgm:t>
        <a:bodyPr/>
        <a:lstStyle/>
        <a:p>
          <a:r>
            <a:rPr lang="en-US" dirty="0"/>
            <a:t>Lack of compliance</a:t>
          </a:r>
          <a:endParaRPr lang="en-GB" dirty="0"/>
        </a:p>
      </dgm:t>
    </dgm:pt>
    <dgm:pt modelId="{7DE8FDEE-8F67-4A99-82BB-2BC7F222FB43}" type="parTrans" cxnId="{E476B3DC-B239-47F8-BBBF-C74CF56FAF64}">
      <dgm:prSet/>
      <dgm:spPr/>
      <dgm:t>
        <a:bodyPr/>
        <a:lstStyle/>
        <a:p>
          <a:endParaRPr lang="en-GB"/>
        </a:p>
      </dgm:t>
    </dgm:pt>
    <dgm:pt modelId="{39C5AB7B-355A-4BD2-AF1C-980064FA259B}" type="sibTrans" cxnId="{E476B3DC-B239-47F8-BBBF-C74CF56FAF64}">
      <dgm:prSet/>
      <dgm:spPr/>
      <dgm:t>
        <a:bodyPr/>
        <a:lstStyle/>
        <a:p>
          <a:endParaRPr lang="en-GB"/>
        </a:p>
      </dgm:t>
    </dgm:pt>
    <dgm:pt modelId="{DD07B19F-A38C-414C-B492-7D9798C837E7}">
      <dgm:prSet phldrT="[Text]"/>
      <dgm:spPr/>
      <dgm:t>
        <a:bodyPr/>
        <a:lstStyle/>
        <a:p>
          <a:r>
            <a:rPr lang="en-US" dirty="0"/>
            <a:t>Over/under stated Revenue / Profit</a:t>
          </a:r>
          <a:endParaRPr lang="en-GB" dirty="0"/>
        </a:p>
      </dgm:t>
    </dgm:pt>
    <dgm:pt modelId="{5B938DA7-01A0-4129-AB19-897C5B02F370}" type="parTrans" cxnId="{2F246D02-2486-4207-B7D7-AD5024098F09}">
      <dgm:prSet/>
      <dgm:spPr/>
      <dgm:t>
        <a:bodyPr/>
        <a:lstStyle/>
        <a:p>
          <a:endParaRPr lang="en-GB"/>
        </a:p>
      </dgm:t>
    </dgm:pt>
    <dgm:pt modelId="{9B317D06-A99F-44D1-91AD-87F59D9B820E}" type="sibTrans" cxnId="{2F246D02-2486-4207-B7D7-AD5024098F09}">
      <dgm:prSet/>
      <dgm:spPr/>
      <dgm:t>
        <a:bodyPr/>
        <a:lstStyle/>
        <a:p>
          <a:endParaRPr lang="en-GB"/>
        </a:p>
      </dgm:t>
    </dgm:pt>
    <dgm:pt modelId="{5FDA3CEC-5616-47D9-A95A-955568F4C685}">
      <dgm:prSet phldrT="[Text]"/>
      <dgm:spPr/>
      <dgm:t>
        <a:bodyPr/>
        <a:lstStyle/>
        <a:p>
          <a:r>
            <a:rPr lang="en-US" dirty="0"/>
            <a:t>Inaccurate Analysis</a:t>
          </a:r>
          <a:endParaRPr lang="en-GB" dirty="0"/>
        </a:p>
      </dgm:t>
    </dgm:pt>
    <dgm:pt modelId="{117987BA-4DCC-4ED6-A1DD-F0F7B28FF3B8}" type="parTrans" cxnId="{66D691E1-C758-47A7-B936-085CCD9D724D}">
      <dgm:prSet/>
      <dgm:spPr/>
      <dgm:t>
        <a:bodyPr/>
        <a:lstStyle/>
        <a:p>
          <a:endParaRPr lang="en-GB"/>
        </a:p>
      </dgm:t>
    </dgm:pt>
    <dgm:pt modelId="{328692B7-3FFB-4F75-87F1-11FF6E87E65B}" type="sibTrans" cxnId="{66D691E1-C758-47A7-B936-085CCD9D724D}">
      <dgm:prSet/>
      <dgm:spPr/>
      <dgm:t>
        <a:bodyPr/>
        <a:lstStyle/>
        <a:p>
          <a:endParaRPr lang="en-GB"/>
        </a:p>
      </dgm:t>
    </dgm:pt>
    <dgm:pt modelId="{BBA00AE3-0DEC-4A6D-8A54-F4EFA50E593E}">
      <dgm:prSet phldrT="[Text]"/>
      <dgm:spPr/>
      <dgm:t>
        <a:bodyPr/>
        <a:lstStyle/>
        <a:p>
          <a:r>
            <a:rPr lang="en-US" dirty="0"/>
            <a:t>Reputational Damage</a:t>
          </a:r>
          <a:endParaRPr lang="en-GB" dirty="0"/>
        </a:p>
      </dgm:t>
    </dgm:pt>
    <dgm:pt modelId="{ED3805FB-CFD2-4D73-80E9-9C370907CFE0}" type="parTrans" cxnId="{0E778F14-39D4-4278-AA4B-489447242A0F}">
      <dgm:prSet/>
      <dgm:spPr/>
      <dgm:t>
        <a:bodyPr/>
        <a:lstStyle/>
        <a:p>
          <a:endParaRPr lang="en-GB"/>
        </a:p>
      </dgm:t>
    </dgm:pt>
    <dgm:pt modelId="{287B2E1C-B972-41A1-ABCD-05507B49BFA2}" type="sibTrans" cxnId="{0E778F14-39D4-4278-AA4B-489447242A0F}">
      <dgm:prSet/>
      <dgm:spPr/>
      <dgm:t>
        <a:bodyPr/>
        <a:lstStyle/>
        <a:p>
          <a:endParaRPr lang="en-GB"/>
        </a:p>
      </dgm:t>
    </dgm:pt>
    <dgm:pt modelId="{476B3BAB-5699-407C-B8F0-7EC60BE757F2}" type="pres">
      <dgm:prSet presAssocID="{58E4A228-05D4-4CF4-BBFB-4E44657F490E}" presName="hierChild1" presStyleCnt="0">
        <dgm:presLayoutVars>
          <dgm:chPref val="1"/>
          <dgm:dir/>
          <dgm:animOne val="branch"/>
          <dgm:animLvl val="lvl"/>
          <dgm:resizeHandles/>
        </dgm:presLayoutVars>
      </dgm:prSet>
      <dgm:spPr/>
    </dgm:pt>
    <dgm:pt modelId="{D742544C-B2EA-43C8-8315-C001F6FC6729}" type="pres">
      <dgm:prSet presAssocID="{1CFAC544-55F7-4930-AFE3-E738B74054AD}" presName="hierRoot1" presStyleCnt="0"/>
      <dgm:spPr/>
    </dgm:pt>
    <dgm:pt modelId="{CBC72DEB-6D34-4D33-BF38-9600A67E4AC3}" type="pres">
      <dgm:prSet presAssocID="{1CFAC544-55F7-4930-AFE3-E738B74054AD}" presName="composite" presStyleCnt="0"/>
      <dgm:spPr/>
    </dgm:pt>
    <dgm:pt modelId="{67A662CF-505E-4D22-80BF-BE8A35EA865A}" type="pres">
      <dgm:prSet presAssocID="{1CFAC544-55F7-4930-AFE3-E738B74054AD}" presName="background" presStyleLbl="node0" presStyleIdx="0" presStyleCnt="1"/>
      <dgm:spPr/>
    </dgm:pt>
    <dgm:pt modelId="{6FFB8398-09B6-4D58-8890-1D101DEFB7CA}" type="pres">
      <dgm:prSet presAssocID="{1CFAC544-55F7-4930-AFE3-E738B74054AD}" presName="text" presStyleLbl="fgAcc0" presStyleIdx="0" presStyleCnt="1">
        <dgm:presLayoutVars>
          <dgm:chPref val="3"/>
        </dgm:presLayoutVars>
      </dgm:prSet>
      <dgm:spPr/>
    </dgm:pt>
    <dgm:pt modelId="{08FFB017-1DB1-4072-9DD8-ACF27C4C5CDD}" type="pres">
      <dgm:prSet presAssocID="{1CFAC544-55F7-4930-AFE3-E738B74054AD}" presName="hierChild2" presStyleCnt="0"/>
      <dgm:spPr/>
    </dgm:pt>
    <dgm:pt modelId="{5266DE9D-6045-4A15-BDFA-2FD0CD19E06C}" type="pres">
      <dgm:prSet presAssocID="{1B1A82BB-DE01-4E76-8B77-B1C3F43258A5}" presName="Name10" presStyleLbl="parChTrans1D2" presStyleIdx="0" presStyleCnt="6"/>
      <dgm:spPr/>
    </dgm:pt>
    <dgm:pt modelId="{FD291810-F27D-4094-8965-49AFDA57FED0}" type="pres">
      <dgm:prSet presAssocID="{4B009C17-1A26-48CA-8056-CBEB388729D8}" presName="hierRoot2" presStyleCnt="0"/>
      <dgm:spPr/>
    </dgm:pt>
    <dgm:pt modelId="{D1326933-4790-4EC7-B6E3-6CFE6EE1ED96}" type="pres">
      <dgm:prSet presAssocID="{4B009C17-1A26-48CA-8056-CBEB388729D8}" presName="composite2" presStyleCnt="0"/>
      <dgm:spPr/>
    </dgm:pt>
    <dgm:pt modelId="{FA70B835-A00F-4797-B7D2-842700F23D3A}" type="pres">
      <dgm:prSet presAssocID="{4B009C17-1A26-48CA-8056-CBEB388729D8}" presName="background2" presStyleLbl="node2" presStyleIdx="0" presStyleCnt="6"/>
      <dgm:spPr/>
    </dgm:pt>
    <dgm:pt modelId="{1EF238E8-F527-4BE1-BA8C-3EC13D5BF8AA}" type="pres">
      <dgm:prSet presAssocID="{4B009C17-1A26-48CA-8056-CBEB388729D8}" presName="text2" presStyleLbl="fgAcc2" presStyleIdx="0" presStyleCnt="6">
        <dgm:presLayoutVars>
          <dgm:chPref val="3"/>
        </dgm:presLayoutVars>
      </dgm:prSet>
      <dgm:spPr/>
    </dgm:pt>
    <dgm:pt modelId="{329B5D5E-19A5-4496-9060-E7D99B787B34}" type="pres">
      <dgm:prSet presAssocID="{4B009C17-1A26-48CA-8056-CBEB388729D8}" presName="hierChild3" presStyleCnt="0"/>
      <dgm:spPr/>
    </dgm:pt>
    <dgm:pt modelId="{B219BB1F-A5FC-499B-A065-7EEB3231630E}" type="pres">
      <dgm:prSet presAssocID="{C17EC6EC-2842-4EDB-B02F-1EF0A3FA6D54}" presName="Name10" presStyleLbl="parChTrans1D2" presStyleIdx="1" presStyleCnt="6"/>
      <dgm:spPr/>
    </dgm:pt>
    <dgm:pt modelId="{1EA83F84-C963-49DB-8539-7F0CDAEC4709}" type="pres">
      <dgm:prSet presAssocID="{163B95D6-802B-4AF8-BC7C-4C87D0CC739A}" presName="hierRoot2" presStyleCnt="0"/>
      <dgm:spPr/>
    </dgm:pt>
    <dgm:pt modelId="{88A1C3B7-E734-4347-9812-11D56E068DDE}" type="pres">
      <dgm:prSet presAssocID="{163B95D6-802B-4AF8-BC7C-4C87D0CC739A}" presName="composite2" presStyleCnt="0"/>
      <dgm:spPr/>
    </dgm:pt>
    <dgm:pt modelId="{82672EA9-BCDA-4EA0-B5CB-BD4A98D34BAA}" type="pres">
      <dgm:prSet presAssocID="{163B95D6-802B-4AF8-BC7C-4C87D0CC739A}" presName="background2" presStyleLbl="node2" presStyleIdx="1" presStyleCnt="6"/>
      <dgm:spPr/>
    </dgm:pt>
    <dgm:pt modelId="{4ED3B9EC-1DA3-49CA-8A44-E7E3DA0E1F58}" type="pres">
      <dgm:prSet presAssocID="{163B95D6-802B-4AF8-BC7C-4C87D0CC739A}" presName="text2" presStyleLbl="fgAcc2" presStyleIdx="1" presStyleCnt="6">
        <dgm:presLayoutVars>
          <dgm:chPref val="3"/>
        </dgm:presLayoutVars>
      </dgm:prSet>
      <dgm:spPr/>
    </dgm:pt>
    <dgm:pt modelId="{25335C6F-8F27-44EF-B2B9-C63D29CBA391}" type="pres">
      <dgm:prSet presAssocID="{163B95D6-802B-4AF8-BC7C-4C87D0CC739A}" presName="hierChild3" presStyleCnt="0"/>
      <dgm:spPr/>
    </dgm:pt>
    <dgm:pt modelId="{7BB04B68-3929-4B03-A176-FAE5619B3696}" type="pres">
      <dgm:prSet presAssocID="{7DE8FDEE-8F67-4A99-82BB-2BC7F222FB43}" presName="Name10" presStyleLbl="parChTrans1D2" presStyleIdx="2" presStyleCnt="6"/>
      <dgm:spPr/>
    </dgm:pt>
    <dgm:pt modelId="{442B6DA5-8874-4DA6-BD2D-5DA28C165281}" type="pres">
      <dgm:prSet presAssocID="{A1621A54-4332-4010-BCDF-7780CA3D7370}" presName="hierRoot2" presStyleCnt="0"/>
      <dgm:spPr/>
    </dgm:pt>
    <dgm:pt modelId="{13E46AFF-0E69-479D-905A-504C028388D4}" type="pres">
      <dgm:prSet presAssocID="{A1621A54-4332-4010-BCDF-7780CA3D7370}" presName="composite2" presStyleCnt="0"/>
      <dgm:spPr/>
    </dgm:pt>
    <dgm:pt modelId="{68BE91CD-5B6E-4D88-B059-B6D4F957F749}" type="pres">
      <dgm:prSet presAssocID="{A1621A54-4332-4010-BCDF-7780CA3D7370}" presName="background2" presStyleLbl="node2" presStyleIdx="2" presStyleCnt="6"/>
      <dgm:spPr/>
    </dgm:pt>
    <dgm:pt modelId="{B32EF6A4-8AD5-493B-AB37-3E1470DF5601}" type="pres">
      <dgm:prSet presAssocID="{A1621A54-4332-4010-BCDF-7780CA3D7370}" presName="text2" presStyleLbl="fgAcc2" presStyleIdx="2" presStyleCnt="6">
        <dgm:presLayoutVars>
          <dgm:chPref val="3"/>
        </dgm:presLayoutVars>
      </dgm:prSet>
      <dgm:spPr/>
    </dgm:pt>
    <dgm:pt modelId="{2695E5DB-1FDC-4FFF-8D17-B4BCE49EAA43}" type="pres">
      <dgm:prSet presAssocID="{A1621A54-4332-4010-BCDF-7780CA3D7370}" presName="hierChild3" presStyleCnt="0"/>
      <dgm:spPr/>
    </dgm:pt>
    <dgm:pt modelId="{378A05F4-2A75-4F3B-92C7-96C3265E7399}" type="pres">
      <dgm:prSet presAssocID="{5B938DA7-01A0-4129-AB19-897C5B02F370}" presName="Name10" presStyleLbl="parChTrans1D2" presStyleIdx="3" presStyleCnt="6"/>
      <dgm:spPr/>
    </dgm:pt>
    <dgm:pt modelId="{2378EA18-CFE6-4DF9-9C0C-C4CD9CB970EA}" type="pres">
      <dgm:prSet presAssocID="{DD07B19F-A38C-414C-B492-7D9798C837E7}" presName="hierRoot2" presStyleCnt="0"/>
      <dgm:spPr/>
    </dgm:pt>
    <dgm:pt modelId="{702FFE88-2348-4790-8099-160E8959B298}" type="pres">
      <dgm:prSet presAssocID="{DD07B19F-A38C-414C-B492-7D9798C837E7}" presName="composite2" presStyleCnt="0"/>
      <dgm:spPr/>
    </dgm:pt>
    <dgm:pt modelId="{F01726BF-005F-4706-ADAA-208E814CC712}" type="pres">
      <dgm:prSet presAssocID="{DD07B19F-A38C-414C-B492-7D9798C837E7}" presName="background2" presStyleLbl="node2" presStyleIdx="3" presStyleCnt="6"/>
      <dgm:spPr/>
    </dgm:pt>
    <dgm:pt modelId="{A3307A5A-ECF3-4E44-A005-01B81720E71C}" type="pres">
      <dgm:prSet presAssocID="{DD07B19F-A38C-414C-B492-7D9798C837E7}" presName="text2" presStyleLbl="fgAcc2" presStyleIdx="3" presStyleCnt="6">
        <dgm:presLayoutVars>
          <dgm:chPref val="3"/>
        </dgm:presLayoutVars>
      </dgm:prSet>
      <dgm:spPr/>
    </dgm:pt>
    <dgm:pt modelId="{36A3BDFA-FF98-40F6-905C-223F6646861B}" type="pres">
      <dgm:prSet presAssocID="{DD07B19F-A38C-414C-B492-7D9798C837E7}" presName="hierChild3" presStyleCnt="0"/>
      <dgm:spPr/>
    </dgm:pt>
    <dgm:pt modelId="{4B51514C-D5C5-4019-A13C-4EECC577D8CA}" type="pres">
      <dgm:prSet presAssocID="{117987BA-4DCC-4ED6-A1DD-F0F7B28FF3B8}" presName="Name10" presStyleLbl="parChTrans1D2" presStyleIdx="4" presStyleCnt="6"/>
      <dgm:spPr/>
    </dgm:pt>
    <dgm:pt modelId="{3638B55C-2149-4DF7-8B40-ED2FAB6F6460}" type="pres">
      <dgm:prSet presAssocID="{5FDA3CEC-5616-47D9-A95A-955568F4C685}" presName="hierRoot2" presStyleCnt="0"/>
      <dgm:spPr/>
    </dgm:pt>
    <dgm:pt modelId="{63DB475E-C1F0-45F0-8FD5-668796B9BFEF}" type="pres">
      <dgm:prSet presAssocID="{5FDA3CEC-5616-47D9-A95A-955568F4C685}" presName="composite2" presStyleCnt="0"/>
      <dgm:spPr/>
    </dgm:pt>
    <dgm:pt modelId="{184973F8-5646-4633-BC5C-BA0C743720EA}" type="pres">
      <dgm:prSet presAssocID="{5FDA3CEC-5616-47D9-A95A-955568F4C685}" presName="background2" presStyleLbl="node2" presStyleIdx="4" presStyleCnt="6"/>
      <dgm:spPr/>
    </dgm:pt>
    <dgm:pt modelId="{3DD2637D-7E3A-4261-9C92-7C4177F4CB2B}" type="pres">
      <dgm:prSet presAssocID="{5FDA3CEC-5616-47D9-A95A-955568F4C685}" presName="text2" presStyleLbl="fgAcc2" presStyleIdx="4" presStyleCnt="6">
        <dgm:presLayoutVars>
          <dgm:chPref val="3"/>
        </dgm:presLayoutVars>
      </dgm:prSet>
      <dgm:spPr/>
    </dgm:pt>
    <dgm:pt modelId="{2D2BF528-E894-4D23-971F-81B31337C010}" type="pres">
      <dgm:prSet presAssocID="{5FDA3CEC-5616-47D9-A95A-955568F4C685}" presName="hierChild3" presStyleCnt="0"/>
      <dgm:spPr/>
    </dgm:pt>
    <dgm:pt modelId="{6B7E0828-C93F-45E2-9979-161195DD271E}" type="pres">
      <dgm:prSet presAssocID="{ED3805FB-CFD2-4D73-80E9-9C370907CFE0}" presName="Name10" presStyleLbl="parChTrans1D2" presStyleIdx="5" presStyleCnt="6"/>
      <dgm:spPr/>
    </dgm:pt>
    <dgm:pt modelId="{0728B62F-64ED-4261-91CC-FF3FA396E654}" type="pres">
      <dgm:prSet presAssocID="{BBA00AE3-0DEC-4A6D-8A54-F4EFA50E593E}" presName="hierRoot2" presStyleCnt="0"/>
      <dgm:spPr/>
    </dgm:pt>
    <dgm:pt modelId="{46B2D12F-CF59-45BB-8B3E-F7C626C7BC54}" type="pres">
      <dgm:prSet presAssocID="{BBA00AE3-0DEC-4A6D-8A54-F4EFA50E593E}" presName="composite2" presStyleCnt="0"/>
      <dgm:spPr/>
    </dgm:pt>
    <dgm:pt modelId="{8519707E-1D66-467F-8C0C-AF4DC5718C52}" type="pres">
      <dgm:prSet presAssocID="{BBA00AE3-0DEC-4A6D-8A54-F4EFA50E593E}" presName="background2" presStyleLbl="node2" presStyleIdx="5" presStyleCnt="6"/>
      <dgm:spPr/>
    </dgm:pt>
    <dgm:pt modelId="{ABC05DA4-04BB-4CD6-B9FC-D2B34CBAA915}" type="pres">
      <dgm:prSet presAssocID="{BBA00AE3-0DEC-4A6D-8A54-F4EFA50E593E}" presName="text2" presStyleLbl="fgAcc2" presStyleIdx="5" presStyleCnt="6">
        <dgm:presLayoutVars>
          <dgm:chPref val="3"/>
        </dgm:presLayoutVars>
      </dgm:prSet>
      <dgm:spPr/>
    </dgm:pt>
    <dgm:pt modelId="{13CC7A65-2007-4191-B92C-8ADA04ECD944}" type="pres">
      <dgm:prSet presAssocID="{BBA00AE3-0DEC-4A6D-8A54-F4EFA50E593E}" presName="hierChild3" presStyleCnt="0"/>
      <dgm:spPr/>
    </dgm:pt>
  </dgm:ptLst>
  <dgm:cxnLst>
    <dgm:cxn modelId="{2F246D02-2486-4207-B7D7-AD5024098F09}" srcId="{1CFAC544-55F7-4930-AFE3-E738B74054AD}" destId="{DD07B19F-A38C-414C-B492-7D9798C837E7}" srcOrd="3" destOrd="0" parTransId="{5B938DA7-01A0-4129-AB19-897C5B02F370}" sibTransId="{9B317D06-A99F-44D1-91AD-87F59D9B820E}"/>
    <dgm:cxn modelId="{834A5208-DA7C-4FE9-B0B4-3CDDA3DD2F59}" type="presOf" srcId="{5FDA3CEC-5616-47D9-A95A-955568F4C685}" destId="{3DD2637D-7E3A-4261-9C92-7C4177F4CB2B}" srcOrd="0" destOrd="0" presId="urn:microsoft.com/office/officeart/2005/8/layout/hierarchy1"/>
    <dgm:cxn modelId="{0E778F14-39D4-4278-AA4B-489447242A0F}" srcId="{1CFAC544-55F7-4930-AFE3-E738B74054AD}" destId="{BBA00AE3-0DEC-4A6D-8A54-F4EFA50E593E}" srcOrd="5" destOrd="0" parTransId="{ED3805FB-CFD2-4D73-80E9-9C370907CFE0}" sibTransId="{287B2E1C-B972-41A1-ABCD-05507B49BFA2}"/>
    <dgm:cxn modelId="{E31F4C15-44DB-40C5-B41E-8A5AE66D5879}" type="presOf" srcId="{C17EC6EC-2842-4EDB-B02F-1EF0A3FA6D54}" destId="{B219BB1F-A5FC-499B-A065-7EEB3231630E}" srcOrd="0" destOrd="0" presId="urn:microsoft.com/office/officeart/2005/8/layout/hierarchy1"/>
    <dgm:cxn modelId="{A5C19C3F-F153-4523-90F6-52F2525F417C}" type="presOf" srcId="{A1621A54-4332-4010-BCDF-7780CA3D7370}" destId="{B32EF6A4-8AD5-493B-AB37-3E1470DF5601}" srcOrd="0" destOrd="0" presId="urn:microsoft.com/office/officeart/2005/8/layout/hierarchy1"/>
    <dgm:cxn modelId="{42FB5644-9FD6-48B6-A625-36DE4A95CDED}" type="presOf" srcId="{117987BA-4DCC-4ED6-A1DD-F0F7B28FF3B8}" destId="{4B51514C-D5C5-4019-A13C-4EECC577D8CA}" srcOrd="0" destOrd="0" presId="urn:microsoft.com/office/officeart/2005/8/layout/hierarchy1"/>
    <dgm:cxn modelId="{4C7CF449-8B09-4CE0-A088-FBA39B259ECE}" srcId="{1CFAC544-55F7-4930-AFE3-E738B74054AD}" destId="{4B009C17-1A26-48CA-8056-CBEB388729D8}" srcOrd="0" destOrd="0" parTransId="{1B1A82BB-DE01-4E76-8B77-B1C3F43258A5}" sibTransId="{B6F9E77E-A0AB-443C-A2F4-62B9AE3F6C97}"/>
    <dgm:cxn modelId="{54372B50-CA0C-4612-9E38-66D1C44A7C18}" type="presOf" srcId="{ED3805FB-CFD2-4D73-80E9-9C370907CFE0}" destId="{6B7E0828-C93F-45E2-9979-161195DD271E}" srcOrd="0" destOrd="0" presId="urn:microsoft.com/office/officeart/2005/8/layout/hierarchy1"/>
    <dgm:cxn modelId="{A5862357-491E-4132-8D1F-F04490A087A2}" type="presOf" srcId="{1B1A82BB-DE01-4E76-8B77-B1C3F43258A5}" destId="{5266DE9D-6045-4A15-BDFA-2FD0CD19E06C}" srcOrd="0" destOrd="0" presId="urn:microsoft.com/office/officeart/2005/8/layout/hierarchy1"/>
    <dgm:cxn modelId="{AFC18A6E-B439-415C-A645-EAC134BAEEB3}" srcId="{58E4A228-05D4-4CF4-BBFB-4E44657F490E}" destId="{1CFAC544-55F7-4930-AFE3-E738B74054AD}" srcOrd="0" destOrd="0" parTransId="{DB51FEAA-F12E-4A7C-82BA-1BB3334879CB}" sibTransId="{57577ABA-7E20-4B58-8A54-233985DB1023}"/>
    <dgm:cxn modelId="{AEBB9A73-66A7-4E04-A897-057CF8831094}" type="presOf" srcId="{4B009C17-1A26-48CA-8056-CBEB388729D8}" destId="{1EF238E8-F527-4BE1-BA8C-3EC13D5BF8AA}" srcOrd="0" destOrd="0" presId="urn:microsoft.com/office/officeart/2005/8/layout/hierarchy1"/>
    <dgm:cxn modelId="{1B2FDF87-887A-4A44-897F-B6F21531EE3B}" type="presOf" srcId="{58E4A228-05D4-4CF4-BBFB-4E44657F490E}" destId="{476B3BAB-5699-407C-B8F0-7EC60BE757F2}" srcOrd="0" destOrd="0" presId="urn:microsoft.com/office/officeart/2005/8/layout/hierarchy1"/>
    <dgm:cxn modelId="{52154089-6B9E-4D4F-8199-F4E33957372D}" srcId="{1CFAC544-55F7-4930-AFE3-E738B74054AD}" destId="{163B95D6-802B-4AF8-BC7C-4C87D0CC739A}" srcOrd="1" destOrd="0" parTransId="{C17EC6EC-2842-4EDB-B02F-1EF0A3FA6D54}" sibTransId="{23B0D950-6B2D-4363-BBAB-612E434B7ABD}"/>
    <dgm:cxn modelId="{BF757193-D11F-4ABD-9A98-EF4303E5E4A8}" type="presOf" srcId="{DD07B19F-A38C-414C-B492-7D9798C837E7}" destId="{A3307A5A-ECF3-4E44-A005-01B81720E71C}" srcOrd="0" destOrd="0" presId="urn:microsoft.com/office/officeart/2005/8/layout/hierarchy1"/>
    <dgm:cxn modelId="{B67C21A8-864D-4CB4-AAC1-CB895598B08D}" type="presOf" srcId="{163B95D6-802B-4AF8-BC7C-4C87D0CC739A}" destId="{4ED3B9EC-1DA3-49CA-8A44-E7E3DA0E1F58}" srcOrd="0" destOrd="0" presId="urn:microsoft.com/office/officeart/2005/8/layout/hierarchy1"/>
    <dgm:cxn modelId="{32C620D1-977D-4E4C-B775-A85E530D3597}" type="presOf" srcId="{BBA00AE3-0DEC-4A6D-8A54-F4EFA50E593E}" destId="{ABC05DA4-04BB-4CD6-B9FC-D2B34CBAA915}" srcOrd="0" destOrd="0" presId="urn:microsoft.com/office/officeart/2005/8/layout/hierarchy1"/>
    <dgm:cxn modelId="{E476B3DC-B239-47F8-BBBF-C74CF56FAF64}" srcId="{1CFAC544-55F7-4930-AFE3-E738B74054AD}" destId="{A1621A54-4332-4010-BCDF-7780CA3D7370}" srcOrd="2" destOrd="0" parTransId="{7DE8FDEE-8F67-4A99-82BB-2BC7F222FB43}" sibTransId="{39C5AB7B-355A-4BD2-AF1C-980064FA259B}"/>
    <dgm:cxn modelId="{9654A2DF-D37B-493F-AFD8-D58CD061B845}" type="presOf" srcId="{1CFAC544-55F7-4930-AFE3-E738B74054AD}" destId="{6FFB8398-09B6-4D58-8890-1D101DEFB7CA}" srcOrd="0" destOrd="0" presId="urn:microsoft.com/office/officeart/2005/8/layout/hierarchy1"/>
    <dgm:cxn modelId="{66D691E1-C758-47A7-B936-085CCD9D724D}" srcId="{1CFAC544-55F7-4930-AFE3-E738B74054AD}" destId="{5FDA3CEC-5616-47D9-A95A-955568F4C685}" srcOrd="4" destOrd="0" parTransId="{117987BA-4DCC-4ED6-A1DD-F0F7B28FF3B8}" sibTransId="{328692B7-3FFB-4F75-87F1-11FF6E87E65B}"/>
    <dgm:cxn modelId="{CA341BE5-75FA-4E09-871C-F20BC7BB9BAE}" type="presOf" srcId="{7DE8FDEE-8F67-4A99-82BB-2BC7F222FB43}" destId="{7BB04B68-3929-4B03-A176-FAE5619B3696}" srcOrd="0" destOrd="0" presId="urn:microsoft.com/office/officeart/2005/8/layout/hierarchy1"/>
    <dgm:cxn modelId="{441D5AFA-176D-4B4E-AFB0-74470AF58DAE}" type="presOf" srcId="{5B938DA7-01A0-4129-AB19-897C5B02F370}" destId="{378A05F4-2A75-4F3B-92C7-96C3265E7399}" srcOrd="0" destOrd="0" presId="urn:microsoft.com/office/officeart/2005/8/layout/hierarchy1"/>
    <dgm:cxn modelId="{5AD77EB2-BEBD-4528-A13B-FA2A7670C85B}" type="presParOf" srcId="{476B3BAB-5699-407C-B8F0-7EC60BE757F2}" destId="{D742544C-B2EA-43C8-8315-C001F6FC6729}" srcOrd="0" destOrd="0" presId="urn:microsoft.com/office/officeart/2005/8/layout/hierarchy1"/>
    <dgm:cxn modelId="{111EC42C-861B-4024-A6AB-8185F52B546A}" type="presParOf" srcId="{D742544C-B2EA-43C8-8315-C001F6FC6729}" destId="{CBC72DEB-6D34-4D33-BF38-9600A67E4AC3}" srcOrd="0" destOrd="0" presId="urn:microsoft.com/office/officeart/2005/8/layout/hierarchy1"/>
    <dgm:cxn modelId="{57F48B02-48AA-4D1C-9D7E-35B9D3853BDE}" type="presParOf" srcId="{CBC72DEB-6D34-4D33-BF38-9600A67E4AC3}" destId="{67A662CF-505E-4D22-80BF-BE8A35EA865A}" srcOrd="0" destOrd="0" presId="urn:microsoft.com/office/officeart/2005/8/layout/hierarchy1"/>
    <dgm:cxn modelId="{89EAC7AC-904B-41E8-8E75-F6356A00F5FC}" type="presParOf" srcId="{CBC72DEB-6D34-4D33-BF38-9600A67E4AC3}" destId="{6FFB8398-09B6-4D58-8890-1D101DEFB7CA}" srcOrd="1" destOrd="0" presId="urn:microsoft.com/office/officeart/2005/8/layout/hierarchy1"/>
    <dgm:cxn modelId="{2F3F2823-350C-46DB-B50E-6977172FE35D}" type="presParOf" srcId="{D742544C-B2EA-43C8-8315-C001F6FC6729}" destId="{08FFB017-1DB1-4072-9DD8-ACF27C4C5CDD}" srcOrd="1" destOrd="0" presId="urn:microsoft.com/office/officeart/2005/8/layout/hierarchy1"/>
    <dgm:cxn modelId="{B0518684-5DC2-43D4-9989-05E3256E8A99}" type="presParOf" srcId="{08FFB017-1DB1-4072-9DD8-ACF27C4C5CDD}" destId="{5266DE9D-6045-4A15-BDFA-2FD0CD19E06C}" srcOrd="0" destOrd="0" presId="urn:microsoft.com/office/officeart/2005/8/layout/hierarchy1"/>
    <dgm:cxn modelId="{D8CD7892-1B56-4439-99D8-1105C06280B4}" type="presParOf" srcId="{08FFB017-1DB1-4072-9DD8-ACF27C4C5CDD}" destId="{FD291810-F27D-4094-8965-49AFDA57FED0}" srcOrd="1" destOrd="0" presId="urn:microsoft.com/office/officeart/2005/8/layout/hierarchy1"/>
    <dgm:cxn modelId="{24031689-8863-41C1-89B8-A1FEC5DA3744}" type="presParOf" srcId="{FD291810-F27D-4094-8965-49AFDA57FED0}" destId="{D1326933-4790-4EC7-B6E3-6CFE6EE1ED96}" srcOrd="0" destOrd="0" presId="urn:microsoft.com/office/officeart/2005/8/layout/hierarchy1"/>
    <dgm:cxn modelId="{21895B84-96BF-46DB-AD35-8E603784F5F8}" type="presParOf" srcId="{D1326933-4790-4EC7-B6E3-6CFE6EE1ED96}" destId="{FA70B835-A00F-4797-B7D2-842700F23D3A}" srcOrd="0" destOrd="0" presId="urn:microsoft.com/office/officeart/2005/8/layout/hierarchy1"/>
    <dgm:cxn modelId="{71935469-BA44-4570-B129-76AB4DB95A2D}" type="presParOf" srcId="{D1326933-4790-4EC7-B6E3-6CFE6EE1ED96}" destId="{1EF238E8-F527-4BE1-BA8C-3EC13D5BF8AA}" srcOrd="1" destOrd="0" presId="urn:microsoft.com/office/officeart/2005/8/layout/hierarchy1"/>
    <dgm:cxn modelId="{3E1655C7-CF27-4446-B3B8-9B6300FDEB52}" type="presParOf" srcId="{FD291810-F27D-4094-8965-49AFDA57FED0}" destId="{329B5D5E-19A5-4496-9060-E7D99B787B34}" srcOrd="1" destOrd="0" presId="urn:microsoft.com/office/officeart/2005/8/layout/hierarchy1"/>
    <dgm:cxn modelId="{9B178E2B-6713-44B7-BEF8-FCF3FE7BC153}" type="presParOf" srcId="{08FFB017-1DB1-4072-9DD8-ACF27C4C5CDD}" destId="{B219BB1F-A5FC-499B-A065-7EEB3231630E}" srcOrd="2" destOrd="0" presId="urn:microsoft.com/office/officeart/2005/8/layout/hierarchy1"/>
    <dgm:cxn modelId="{59A5FA21-80AE-487C-ADD6-6E62C18DDFE6}" type="presParOf" srcId="{08FFB017-1DB1-4072-9DD8-ACF27C4C5CDD}" destId="{1EA83F84-C963-49DB-8539-7F0CDAEC4709}" srcOrd="3" destOrd="0" presId="urn:microsoft.com/office/officeart/2005/8/layout/hierarchy1"/>
    <dgm:cxn modelId="{06DC8F46-E6EA-4453-940B-605894DD1D19}" type="presParOf" srcId="{1EA83F84-C963-49DB-8539-7F0CDAEC4709}" destId="{88A1C3B7-E734-4347-9812-11D56E068DDE}" srcOrd="0" destOrd="0" presId="urn:microsoft.com/office/officeart/2005/8/layout/hierarchy1"/>
    <dgm:cxn modelId="{4BC43E31-3D72-438B-ADC1-6D0EDF8C32E5}" type="presParOf" srcId="{88A1C3B7-E734-4347-9812-11D56E068DDE}" destId="{82672EA9-BCDA-4EA0-B5CB-BD4A98D34BAA}" srcOrd="0" destOrd="0" presId="urn:microsoft.com/office/officeart/2005/8/layout/hierarchy1"/>
    <dgm:cxn modelId="{F2B05AC6-8DE7-4E72-B4AA-F25C6AEB9CBC}" type="presParOf" srcId="{88A1C3B7-E734-4347-9812-11D56E068DDE}" destId="{4ED3B9EC-1DA3-49CA-8A44-E7E3DA0E1F58}" srcOrd="1" destOrd="0" presId="urn:microsoft.com/office/officeart/2005/8/layout/hierarchy1"/>
    <dgm:cxn modelId="{12B98E57-882F-4D66-99F7-3BACB83AD7CC}" type="presParOf" srcId="{1EA83F84-C963-49DB-8539-7F0CDAEC4709}" destId="{25335C6F-8F27-44EF-B2B9-C63D29CBA391}" srcOrd="1" destOrd="0" presId="urn:microsoft.com/office/officeart/2005/8/layout/hierarchy1"/>
    <dgm:cxn modelId="{DEA5A10A-76A4-40CD-937D-59B5294327CD}" type="presParOf" srcId="{08FFB017-1DB1-4072-9DD8-ACF27C4C5CDD}" destId="{7BB04B68-3929-4B03-A176-FAE5619B3696}" srcOrd="4" destOrd="0" presId="urn:microsoft.com/office/officeart/2005/8/layout/hierarchy1"/>
    <dgm:cxn modelId="{85F91636-5E5C-43AA-8F2E-5757913DC59B}" type="presParOf" srcId="{08FFB017-1DB1-4072-9DD8-ACF27C4C5CDD}" destId="{442B6DA5-8874-4DA6-BD2D-5DA28C165281}" srcOrd="5" destOrd="0" presId="urn:microsoft.com/office/officeart/2005/8/layout/hierarchy1"/>
    <dgm:cxn modelId="{2E5B6256-7AA2-426F-8C5B-5E5052693F06}" type="presParOf" srcId="{442B6DA5-8874-4DA6-BD2D-5DA28C165281}" destId="{13E46AFF-0E69-479D-905A-504C028388D4}" srcOrd="0" destOrd="0" presId="urn:microsoft.com/office/officeart/2005/8/layout/hierarchy1"/>
    <dgm:cxn modelId="{F2AFEEA2-F7A7-4865-A1F5-820230CEDFF5}" type="presParOf" srcId="{13E46AFF-0E69-479D-905A-504C028388D4}" destId="{68BE91CD-5B6E-4D88-B059-B6D4F957F749}" srcOrd="0" destOrd="0" presId="urn:microsoft.com/office/officeart/2005/8/layout/hierarchy1"/>
    <dgm:cxn modelId="{E93BC221-C931-4EC3-BC8D-2EA75DE02727}" type="presParOf" srcId="{13E46AFF-0E69-479D-905A-504C028388D4}" destId="{B32EF6A4-8AD5-493B-AB37-3E1470DF5601}" srcOrd="1" destOrd="0" presId="urn:microsoft.com/office/officeart/2005/8/layout/hierarchy1"/>
    <dgm:cxn modelId="{7B8F0761-403F-42AA-8121-3DD08E872B12}" type="presParOf" srcId="{442B6DA5-8874-4DA6-BD2D-5DA28C165281}" destId="{2695E5DB-1FDC-4FFF-8D17-B4BCE49EAA43}" srcOrd="1" destOrd="0" presId="urn:microsoft.com/office/officeart/2005/8/layout/hierarchy1"/>
    <dgm:cxn modelId="{F98978A7-F6AD-4F98-8CB4-93C235BC1451}" type="presParOf" srcId="{08FFB017-1DB1-4072-9DD8-ACF27C4C5CDD}" destId="{378A05F4-2A75-4F3B-92C7-96C3265E7399}" srcOrd="6" destOrd="0" presId="urn:microsoft.com/office/officeart/2005/8/layout/hierarchy1"/>
    <dgm:cxn modelId="{5721783C-90AB-43CC-91B0-3A6C233B8062}" type="presParOf" srcId="{08FFB017-1DB1-4072-9DD8-ACF27C4C5CDD}" destId="{2378EA18-CFE6-4DF9-9C0C-C4CD9CB970EA}" srcOrd="7" destOrd="0" presId="urn:microsoft.com/office/officeart/2005/8/layout/hierarchy1"/>
    <dgm:cxn modelId="{F9F73ABA-A145-4335-87D6-71BAA7EC0921}" type="presParOf" srcId="{2378EA18-CFE6-4DF9-9C0C-C4CD9CB970EA}" destId="{702FFE88-2348-4790-8099-160E8959B298}" srcOrd="0" destOrd="0" presId="urn:microsoft.com/office/officeart/2005/8/layout/hierarchy1"/>
    <dgm:cxn modelId="{8CD81300-A07F-4DF1-9CF8-2F6C4B738ADC}" type="presParOf" srcId="{702FFE88-2348-4790-8099-160E8959B298}" destId="{F01726BF-005F-4706-ADAA-208E814CC712}" srcOrd="0" destOrd="0" presId="urn:microsoft.com/office/officeart/2005/8/layout/hierarchy1"/>
    <dgm:cxn modelId="{B8B958B9-47BF-4F95-A66F-EECE145F83A9}" type="presParOf" srcId="{702FFE88-2348-4790-8099-160E8959B298}" destId="{A3307A5A-ECF3-4E44-A005-01B81720E71C}" srcOrd="1" destOrd="0" presId="urn:microsoft.com/office/officeart/2005/8/layout/hierarchy1"/>
    <dgm:cxn modelId="{B50F535C-B803-4B14-8E99-A67212BE7B96}" type="presParOf" srcId="{2378EA18-CFE6-4DF9-9C0C-C4CD9CB970EA}" destId="{36A3BDFA-FF98-40F6-905C-223F6646861B}" srcOrd="1" destOrd="0" presId="urn:microsoft.com/office/officeart/2005/8/layout/hierarchy1"/>
    <dgm:cxn modelId="{3A1C272C-67CA-4E27-B239-CD101B12A07A}" type="presParOf" srcId="{08FFB017-1DB1-4072-9DD8-ACF27C4C5CDD}" destId="{4B51514C-D5C5-4019-A13C-4EECC577D8CA}" srcOrd="8" destOrd="0" presId="urn:microsoft.com/office/officeart/2005/8/layout/hierarchy1"/>
    <dgm:cxn modelId="{53960C4D-271E-4065-ACCC-1DB389007088}" type="presParOf" srcId="{08FFB017-1DB1-4072-9DD8-ACF27C4C5CDD}" destId="{3638B55C-2149-4DF7-8B40-ED2FAB6F6460}" srcOrd="9" destOrd="0" presId="urn:microsoft.com/office/officeart/2005/8/layout/hierarchy1"/>
    <dgm:cxn modelId="{1EA67DD3-8C91-438F-B28D-916FDCE56FAD}" type="presParOf" srcId="{3638B55C-2149-4DF7-8B40-ED2FAB6F6460}" destId="{63DB475E-C1F0-45F0-8FD5-668796B9BFEF}" srcOrd="0" destOrd="0" presId="urn:microsoft.com/office/officeart/2005/8/layout/hierarchy1"/>
    <dgm:cxn modelId="{32E9BB78-FD05-4666-8873-8B3CBB835299}" type="presParOf" srcId="{63DB475E-C1F0-45F0-8FD5-668796B9BFEF}" destId="{184973F8-5646-4633-BC5C-BA0C743720EA}" srcOrd="0" destOrd="0" presId="urn:microsoft.com/office/officeart/2005/8/layout/hierarchy1"/>
    <dgm:cxn modelId="{0C61FD6A-7B61-4F89-8FCB-D43C30D186C5}" type="presParOf" srcId="{63DB475E-C1F0-45F0-8FD5-668796B9BFEF}" destId="{3DD2637D-7E3A-4261-9C92-7C4177F4CB2B}" srcOrd="1" destOrd="0" presId="urn:microsoft.com/office/officeart/2005/8/layout/hierarchy1"/>
    <dgm:cxn modelId="{1F5A09A5-B6F6-46F7-996F-86B7F3699DC7}" type="presParOf" srcId="{3638B55C-2149-4DF7-8B40-ED2FAB6F6460}" destId="{2D2BF528-E894-4D23-971F-81B31337C010}" srcOrd="1" destOrd="0" presId="urn:microsoft.com/office/officeart/2005/8/layout/hierarchy1"/>
    <dgm:cxn modelId="{C2CF6618-A7BF-41A6-9C10-D861C5253E96}" type="presParOf" srcId="{08FFB017-1DB1-4072-9DD8-ACF27C4C5CDD}" destId="{6B7E0828-C93F-45E2-9979-161195DD271E}" srcOrd="10" destOrd="0" presId="urn:microsoft.com/office/officeart/2005/8/layout/hierarchy1"/>
    <dgm:cxn modelId="{A56287EC-8C92-4CB3-84B2-873DBAC5FF0F}" type="presParOf" srcId="{08FFB017-1DB1-4072-9DD8-ACF27C4C5CDD}" destId="{0728B62F-64ED-4261-91CC-FF3FA396E654}" srcOrd="11" destOrd="0" presId="urn:microsoft.com/office/officeart/2005/8/layout/hierarchy1"/>
    <dgm:cxn modelId="{D4324D51-5908-4118-A1B5-1E786F8DD44B}" type="presParOf" srcId="{0728B62F-64ED-4261-91CC-FF3FA396E654}" destId="{46B2D12F-CF59-45BB-8B3E-F7C626C7BC54}" srcOrd="0" destOrd="0" presId="urn:microsoft.com/office/officeart/2005/8/layout/hierarchy1"/>
    <dgm:cxn modelId="{2F62EC37-105F-42F2-A9AB-A5ED8E24045E}" type="presParOf" srcId="{46B2D12F-CF59-45BB-8B3E-F7C626C7BC54}" destId="{8519707E-1D66-467F-8C0C-AF4DC5718C52}" srcOrd="0" destOrd="0" presId="urn:microsoft.com/office/officeart/2005/8/layout/hierarchy1"/>
    <dgm:cxn modelId="{8883D4CB-5129-488C-A293-6799C2ED7CC2}" type="presParOf" srcId="{46B2D12F-CF59-45BB-8B3E-F7C626C7BC54}" destId="{ABC05DA4-04BB-4CD6-B9FC-D2B34CBAA915}" srcOrd="1" destOrd="0" presId="urn:microsoft.com/office/officeart/2005/8/layout/hierarchy1"/>
    <dgm:cxn modelId="{0F826FCA-075D-414E-9211-CDC70452F338}" type="presParOf" srcId="{0728B62F-64ED-4261-91CC-FF3FA396E654}" destId="{13CC7A65-2007-4191-B92C-8ADA04ECD9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6F8B2-5475-44D3-B4B3-F655127F40E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6EDE53B7-CB44-4E2A-BD5E-D258C5C518B5}">
      <dgm:prSet phldrT="[Text]"/>
      <dgm:spPr/>
      <dgm:t>
        <a:bodyPr/>
        <a:lstStyle/>
        <a:p>
          <a:r>
            <a:rPr lang="en-US" dirty="0"/>
            <a:t>Examine</a:t>
          </a:r>
          <a:endParaRPr lang="en-GB" dirty="0"/>
        </a:p>
      </dgm:t>
    </dgm:pt>
    <dgm:pt modelId="{9DB63382-B54B-4063-A22A-E87F13B87630}" type="parTrans" cxnId="{81A360D9-F427-4BFB-BD22-818E28280794}">
      <dgm:prSet/>
      <dgm:spPr/>
      <dgm:t>
        <a:bodyPr/>
        <a:lstStyle/>
        <a:p>
          <a:endParaRPr lang="en-GB"/>
        </a:p>
      </dgm:t>
    </dgm:pt>
    <dgm:pt modelId="{7AA134BC-0CDD-4C5D-B70B-678CA777ED35}" type="sibTrans" cxnId="{81A360D9-F427-4BFB-BD22-818E28280794}">
      <dgm:prSet/>
      <dgm:spPr/>
      <dgm:t>
        <a:bodyPr/>
        <a:lstStyle/>
        <a:p>
          <a:endParaRPr lang="en-GB"/>
        </a:p>
      </dgm:t>
    </dgm:pt>
    <dgm:pt modelId="{DCFE80B8-3D31-4569-A0F8-64655D7C2AAF}">
      <dgm:prSet phldrT="[Text]"/>
      <dgm:spPr/>
      <dgm:t>
        <a:bodyPr/>
        <a:lstStyle/>
        <a:p>
          <a:r>
            <a:rPr lang="en-US" dirty="0"/>
            <a:t>Educate</a:t>
          </a:r>
          <a:endParaRPr lang="en-GB" dirty="0"/>
        </a:p>
      </dgm:t>
    </dgm:pt>
    <dgm:pt modelId="{4E8ED536-26B7-47EA-93B4-5FC35C9C4553}" type="parTrans" cxnId="{A97B9DD5-B07F-4FF5-8618-69754C2E32AF}">
      <dgm:prSet/>
      <dgm:spPr/>
      <dgm:t>
        <a:bodyPr/>
        <a:lstStyle/>
        <a:p>
          <a:endParaRPr lang="en-GB"/>
        </a:p>
      </dgm:t>
    </dgm:pt>
    <dgm:pt modelId="{295DD6E9-F688-4F14-8649-4FBF4D0A98E9}" type="sibTrans" cxnId="{A97B9DD5-B07F-4FF5-8618-69754C2E32AF}">
      <dgm:prSet/>
      <dgm:spPr/>
      <dgm:t>
        <a:bodyPr/>
        <a:lstStyle/>
        <a:p>
          <a:endParaRPr lang="en-GB"/>
        </a:p>
      </dgm:t>
    </dgm:pt>
    <dgm:pt modelId="{C391AEC3-6161-4C4A-9BB0-220F7F4CF54A}">
      <dgm:prSet phldrT="[Text]"/>
      <dgm:spPr/>
      <dgm:t>
        <a:bodyPr/>
        <a:lstStyle/>
        <a:p>
          <a:r>
            <a:rPr lang="en-US" dirty="0"/>
            <a:t>Empower</a:t>
          </a:r>
          <a:endParaRPr lang="en-GB" dirty="0"/>
        </a:p>
      </dgm:t>
    </dgm:pt>
    <dgm:pt modelId="{8FC7A5F7-67E6-4713-9380-CA899CC81AE9}" type="parTrans" cxnId="{EBCD07E3-85D2-46DA-8F65-1BC5D2825616}">
      <dgm:prSet/>
      <dgm:spPr/>
      <dgm:t>
        <a:bodyPr/>
        <a:lstStyle/>
        <a:p>
          <a:endParaRPr lang="en-GB"/>
        </a:p>
      </dgm:t>
    </dgm:pt>
    <dgm:pt modelId="{91588EE0-2A88-429E-8658-1EE95FABB2AD}" type="sibTrans" cxnId="{EBCD07E3-85D2-46DA-8F65-1BC5D2825616}">
      <dgm:prSet/>
      <dgm:spPr/>
      <dgm:t>
        <a:bodyPr/>
        <a:lstStyle/>
        <a:p>
          <a:endParaRPr lang="en-GB"/>
        </a:p>
      </dgm:t>
    </dgm:pt>
    <dgm:pt modelId="{961E7747-D239-4B83-9164-9270647A20E3}">
      <dgm:prSet phldrT="[Text]"/>
      <dgm:spPr/>
      <dgm:t>
        <a:bodyPr/>
        <a:lstStyle/>
        <a:p>
          <a:r>
            <a:rPr lang="en-US" dirty="0"/>
            <a:t>Embrace</a:t>
          </a:r>
          <a:endParaRPr lang="en-GB" dirty="0"/>
        </a:p>
      </dgm:t>
    </dgm:pt>
    <dgm:pt modelId="{C5D59F80-31EC-46EF-9EFE-75D1D39DDF0A}" type="parTrans" cxnId="{4EB413BB-2433-49AF-BED0-7FC07802E29B}">
      <dgm:prSet/>
      <dgm:spPr/>
      <dgm:t>
        <a:bodyPr/>
        <a:lstStyle/>
        <a:p>
          <a:endParaRPr lang="en-GB"/>
        </a:p>
      </dgm:t>
    </dgm:pt>
    <dgm:pt modelId="{3B6B17C3-0C3E-4F8B-9E3C-1FAB19437FDB}" type="sibTrans" cxnId="{4EB413BB-2433-49AF-BED0-7FC07802E29B}">
      <dgm:prSet/>
      <dgm:spPr/>
      <dgm:t>
        <a:bodyPr/>
        <a:lstStyle/>
        <a:p>
          <a:endParaRPr lang="en-GB"/>
        </a:p>
      </dgm:t>
    </dgm:pt>
    <dgm:pt modelId="{EB48D2AE-D665-4EF3-AACD-01AABCB4C17B}">
      <dgm:prSet phldrT="[Text]"/>
      <dgm:spPr/>
      <dgm:t>
        <a:bodyPr/>
        <a:lstStyle/>
        <a:p>
          <a:r>
            <a:rPr lang="en-US" dirty="0"/>
            <a:t>Employ</a:t>
          </a:r>
          <a:endParaRPr lang="en-GB" dirty="0"/>
        </a:p>
      </dgm:t>
    </dgm:pt>
    <dgm:pt modelId="{104DA479-1040-48D7-985C-3FE91CA2BE0C}" type="parTrans" cxnId="{5C6D18A0-5A34-4685-B65D-ADD1064BA8A6}">
      <dgm:prSet/>
      <dgm:spPr/>
      <dgm:t>
        <a:bodyPr/>
        <a:lstStyle/>
        <a:p>
          <a:endParaRPr lang="en-GB"/>
        </a:p>
      </dgm:t>
    </dgm:pt>
    <dgm:pt modelId="{0146D5FE-C4EB-4F3B-8624-A5DBCE2EE243}" type="sibTrans" cxnId="{5C6D18A0-5A34-4685-B65D-ADD1064BA8A6}">
      <dgm:prSet/>
      <dgm:spPr/>
      <dgm:t>
        <a:bodyPr/>
        <a:lstStyle/>
        <a:p>
          <a:endParaRPr lang="en-GB"/>
        </a:p>
      </dgm:t>
    </dgm:pt>
    <dgm:pt modelId="{F6245ACB-2185-4CE8-BAE3-C173B8151A97}" type="pres">
      <dgm:prSet presAssocID="{5856F8B2-5475-44D3-B4B3-F655127F40E5}" presName="Name0" presStyleCnt="0">
        <dgm:presLayoutVars>
          <dgm:chMax val="11"/>
          <dgm:chPref val="11"/>
          <dgm:dir/>
          <dgm:resizeHandles/>
        </dgm:presLayoutVars>
      </dgm:prSet>
      <dgm:spPr/>
    </dgm:pt>
    <dgm:pt modelId="{5966278A-C830-4147-9DD3-631149E5C952}" type="pres">
      <dgm:prSet presAssocID="{6EDE53B7-CB44-4E2A-BD5E-D258C5C518B5}" presName="Accent5" presStyleCnt="0"/>
      <dgm:spPr/>
    </dgm:pt>
    <dgm:pt modelId="{7D9D6F81-0891-4023-A9D6-ECDFCCEA8BF9}" type="pres">
      <dgm:prSet presAssocID="{6EDE53B7-CB44-4E2A-BD5E-D258C5C518B5}" presName="Accent" presStyleLbl="node1" presStyleIdx="0" presStyleCnt="5"/>
      <dgm:spPr/>
    </dgm:pt>
    <dgm:pt modelId="{2C4C8D39-B79D-4D93-B82C-075264801B34}" type="pres">
      <dgm:prSet presAssocID="{6EDE53B7-CB44-4E2A-BD5E-D258C5C518B5}" presName="ParentBackground5" presStyleCnt="0"/>
      <dgm:spPr/>
    </dgm:pt>
    <dgm:pt modelId="{25407055-B265-4BCD-8B80-685D4A060374}" type="pres">
      <dgm:prSet presAssocID="{6EDE53B7-CB44-4E2A-BD5E-D258C5C518B5}" presName="ParentBackground" presStyleLbl="fgAcc1" presStyleIdx="0" presStyleCnt="5"/>
      <dgm:spPr/>
    </dgm:pt>
    <dgm:pt modelId="{BDC8A08E-2B3D-4BA1-A35C-85A2971FD01D}" type="pres">
      <dgm:prSet presAssocID="{6EDE53B7-CB44-4E2A-BD5E-D258C5C518B5}" presName="Parent5" presStyleLbl="revTx" presStyleIdx="0" presStyleCnt="0">
        <dgm:presLayoutVars>
          <dgm:chMax val="1"/>
          <dgm:chPref val="1"/>
          <dgm:bulletEnabled val="1"/>
        </dgm:presLayoutVars>
      </dgm:prSet>
      <dgm:spPr/>
    </dgm:pt>
    <dgm:pt modelId="{81956292-1C1C-4EB5-8232-A67B2984C1DE}" type="pres">
      <dgm:prSet presAssocID="{961E7747-D239-4B83-9164-9270647A20E3}" presName="Accent4" presStyleCnt="0"/>
      <dgm:spPr/>
    </dgm:pt>
    <dgm:pt modelId="{C4DE7FA1-1A6A-4CCB-BC60-727B56E20301}" type="pres">
      <dgm:prSet presAssocID="{961E7747-D239-4B83-9164-9270647A20E3}" presName="Accent" presStyleLbl="node1" presStyleIdx="1" presStyleCnt="5"/>
      <dgm:spPr/>
    </dgm:pt>
    <dgm:pt modelId="{439BDFB7-21F8-4ED8-AD8A-B22877642FFD}" type="pres">
      <dgm:prSet presAssocID="{961E7747-D239-4B83-9164-9270647A20E3}" presName="ParentBackground4" presStyleCnt="0"/>
      <dgm:spPr/>
    </dgm:pt>
    <dgm:pt modelId="{2FC3E2BD-655A-40D6-A6CA-080E3E307D17}" type="pres">
      <dgm:prSet presAssocID="{961E7747-D239-4B83-9164-9270647A20E3}" presName="ParentBackground" presStyleLbl="fgAcc1" presStyleIdx="1" presStyleCnt="5"/>
      <dgm:spPr/>
    </dgm:pt>
    <dgm:pt modelId="{B24954FB-6129-41E5-A19C-E7B15CBEDD56}" type="pres">
      <dgm:prSet presAssocID="{961E7747-D239-4B83-9164-9270647A20E3}" presName="Parent4" presStyleLbl="revTx" presStyleIdx="0" presStyleCnt="0">
        <dgm:presLayoutVars>
          <dgm:chMax val="1"/>
          <dgm:chPref val="1"/>
          <dgm:bulletEnabled val="1"/>
        </dgm:presLayoutVars>
      </dgm:prSet>
      <dgm:spPr/>
    </dgm:pt>
    <dgm:pt modelId="{6B028053-8819-4AE8-A59D-B26AD841E7A2}" type="pres">
      <dgm:prSet presAssocID="{C391AEC3-6161-4C4A-9BB0-220F7F4CF54A}" presName="Accent3" presStyleCnt="0"/>
      <dgm:spPr/>
    </dgm:pt>
    <dgm:pt modelId="{9636F215-3CA0-41CC-8E43-60A8EC72F6EB}" type="pres">
      <dgm:prSet presAssocID="{C391AEC3-6161-4C4A-9BB0-220F7F4CF54A}" presName="Accent" presStyleLbl="node1" presStyleIdx="2" presStyleCnt="5"/>
      <dgm:spPr/>
    </dgm:pt>
    <dgm:pt modelId="{B54B99B4-9C97-449B-BD27-B61A53B75DFF}" type="pres">
      <dgm:prSet presAssocID="{C391AEC3-6161-4C4A-9BB0-220F7F4CF54A}" presName="ParentBackground3" presStyleCnt="0"/>
      <dgm:spPr/>
    </dgm:pt>
    <dgm:pt modelId="{346AADDC-3A28-4816-96A0-9B465E753E86}" type="pres">
      <dgm:prSet presAssocID="{C391AEC3-6161-4C4A-9BB0-220F7F4CF54A}" presName="ParentBackground" presStyleLbl="fgAcc1" presStyleIdx="2" presStyleCnt="5"/>
      <dgm:spPr/>
    </dgm:pt>
    <dgm:pt modelId="{3FE4570F-E52A-4622-9685-B7487B1F54DD}" type="pres">
      <dgm:prSet presAssocID="{C391AEC3-6161-4C4A-9BB0-220F7F4CF54A}" presName="Parent3" presStyleLbl="revTx" presStyleIdx="0" presStyleCnt="0">
        <dgm:presLayoutVars>
          <dgm:chMax val="1"/>
          <dgm:chPref val="1"/>
          <dgm:bulletEnabled val="1"/>
        </dgm:presLayoutVars>
      </dgm:prSet>
      <dgm:spPr/>
    </dgm:pt>
    <dgm:pt modelId="{0D6E7414-58F5-4EF2-B389-0870A9BAB2CF}" type="pres">
      <dgm:prSet presAssocID="{EB48D2AE-D665-4EF3-AACD-01AABCB4C17B}" presName="Accent2" presStyleCnt="0"/>
      <dgm:spPr/>
    </dgm:pt>
    <dgm:pt modelId="{669F1B89-7060-4420-BF3C-D239F5256F5F}" type="pres">
      <dgm:prSet presAssocID="{EB48D2AE-D665-4EF3-AACD-01AABCB4C17B}" presName="Accent" presStyleLbl="node1" presStyleIdx="3" presStyleCnt="5"/>
      <dgm:spPr/>
    </dgm:pt>
    <dgm:pt modelId="{DAE6B54F-77C9-4661-B6F4-205FA7B10615}" type="pres">
      <dgm:prSet presAssocID="{EB48D2AE-D665-4EF3-AACD-01AABCB4C17B}" presName="ParentBackground2" presStyleCnt="0"/>
      <dgm:spPr/>
    </dgm:pt>
    <dgm:pt modelId="{3CCB0E6B-837F-42BF-93D9-0D65134E604C}" type="pres">
      <dgm:prSet presAssocID="{EB48D2AE-D665-4EF3-AACD-01AABCB4C17B}" presName="ParentBackground" presStyleLbl="fgAcc1" presStyleIdx="3" presStyleCnt="5"/>
      <dgm:spPr/>
    </dgm:pt>
    <dgm:pt modelId="{D360D3DA-6398-413D-99D2-7C6CC6B64C0B}" type="pres">
      <dgm:prSet presAssocID="{EB48D2AE-D665-4EF3-AACD-01AABCB4C17B}" presName="Parent2" presStyleLbl="revTx" presStyleIdx="0" presStyleCnt="0">
        <dgm:presLayoutVars>
          <dgm:chMax val="1"/>
          <dgm:chPref val="1"/>
          <dgm:bulletEnabled val="1"/>
        </dgm:presLayoutVars>
      </dgm:prSet>
      <dgm:spPr/>
    </dgm:pt>
    <dgm:pt modelId="{043C4404-4C95-4D47-AADB-DEAF4CBCF714}" type="pres">
      <dgm:prSet presAssocID="{DCFE80B8-3D31-4569-A0F8-64655D7C2AAF}" presName="Accent1" presStyleCnt="0"/>
      <dgm:spPr/>
    </dgm:pt>
    <dgm:pt modelId="{B1A387AC-F8AF-4D4E-8DA0-CF9AF27CC4EB}" type="pres">
      <dgm:prSet presAssocID="{DCFE80B8-3D31-4569-A0F8-64655D7C2AAF}" presName="Accent" presStyleLbl="node1" presStyleIdx="4" presStyleCnt="5"/>
      <dgm:spPr/>
    </dgm:pt>
    <dgm:pt modelId="{F2F02EC2-5D7E-45FA-A757-FD86A78632C0}" type="pres">
      <dgm:prSet presAssocID="{DCFE80B8-3D31-4569-A0F8-64655D7C2AAF}" presName="ParentBackground1" presStyleCnt="0"/>
      <dgm:spPr/>
    </dgm:pt>
    <dgm:pt modelId="{8A94D367-8566-48BC-A6B6-5680CB15A0D1}" type="pres">
      <dgm:prSet presAssocID="{DCFE80B8-3D31-4569-A0F8-64655D7C2AAF}" presName="ParentBackground" presStyleLbl="fgAcc1" presStyleIdx="4" presStyleCnt="5"/>
      <dgm:spPr/>
    </dgm:pt>
    <dgm:pt modelId="{ACAB5D47-0836-4FD4-8430-DF2A7E750C1B}" type="pres">
      <dgm:prSet presAssocID="{DCFE80B8-3D31-4569-A0F8-64655D7C2AAF}" presName="Parent1" presStyleLbl="revTx" presStyleIdx="0" presStyleCnt="0">
        <dgm:presLayoutVars>
          <dgm:chMax val="1"/>
          <dgm:chPref val="1"/>
          <dgm:bulletEnabled val="1"/>
        </dgm:presLayoutVars>
      </dgm:prSet>
      <dgm:spPr/>
    </dgm:pt>
  </dgm:ptLst>
  <dgm:cxnLst>
    <dgm:cxn modelId="{D5F70B0C-7762-49F2-A37B-B4083DF17668}" type="presOf" srcId="{961E7747-D239-4B83-9164-9270647A20E3}" destId="{2FC3E2BD-655A-40D6-A6CA-080E3E307D17}" srcOrd="0" destOrd="0" presId="urn:microsoft.com/office/officeart/2011/layout/CircleProcess"/>
    <dgm:cxn modelId="{A6A83B38-9B5A-4996-8879-7F3364AEB66B}" type="presOf" srcId="{C391AEC3-6161-4C4A-9BB0-220F7F4CF54A}" destId="{3FE4570F-E52A-4622-9685-B7487B1F54DD}" srcOrd="1" destOrd="0" presId="urn:microsoft.com/office/officeart/2011/layout/CircleProcess"/>
    <dgm:cxn modelId="{2878E254-E936-44CB-8EB5-C7E24F44D4E6}" type="presOf" srcId="{961E7747-D239-4B83-9164-9270647A20E3}" destId="{B24954FB-6129-41E5-A19C-E7B15CBEDD56}" srcOrd="1" destOrd="0" presId="urn:microsoft.com/office/officeart/2011/layout/CircleProcess"/>
    <dgm:cxn modelId="{6AAE5987-85AE-440D-A537-936E790E0989}" type="presOf" srcId="{5856F8B2-5475-44D3-B4B3-F655127F40E5}" destId="{F6245ACB-2185-4CE8-BAE3-C173B8151A97}" srcOrd="0" destOrd="0" presId="urn:microsoft.com/office/officeart/2011/layout/CircleProcess"/>
    <dgm:cxn modelId="{5F439787-6EAE-4B24-89E6-3D72394FC5D0}" type="presOf" srcId="{C391AEC3-6161-4C4A-9BB0-220F7F4CF54A}" destId="{346AADDC-3A28-4816-96A0-9B465E753E86}" srcOrd="0" destOrd="0" presId="urn:microsoft.com/office/officeart/2011/layout/CircleProcess"/>
    <dgm:cxn modelId="{2CA0ED90-AF4A-4F1B-89CA-8D7BAEC1E906}" type="presOf" srcId="{6EDE53B7-CB44-4E2A-BD5E-D258C5C518B5}" destId="{BDC8A08E-2B3D-4BA1-A35C-85A2971FD01D}" srcOrd="1" destOrd="0" presId="urn:microsoft.com/office/officeart/2011/layout/CircleProcess"/>
    <dgm:cxn modelId="{5C6D18A0-5A34-4685-B65D-ADD1064BA8A6}" srcId="{5856F8B2-5475-44D3-B4B3-F655127F40E5}" destId="{EB48D2AE-D665-4EF3-AACD-01AABCB4C17B}" srcOrd="1" destOrd="0" parTransId="{104DA479-1040-48D7-985C-3FE91CA2BE0C}" sibTransId="{0146D5FE-C4EB-4F3B-8624-A5DBCE2EE243}"/>
    <dgm:cxn modelId="{42363BA4-781C-498D-9530-6405EFF377C1}" type="presOf" srcId="{6EDE53B7-CB44-4E2A-BD5E-D258C5C518B5}" destId="{25407055-B265-4BCD-8B80-685D4A060374}" srcOrd="0" destOrd="0" presId="urn:microsoft.com/office/officeart/2011/layout/CircleProcess"/>
    <dgm:cxn modelId="{B3EC57AF-F0C2-4137-BC3C-41D122229FFB}" type="presOf" srcId="{EB48D2AE-D665-4EF3-AACD-01AABCB4C17B}" destId="{3CCB0E6B-837F-42BF-93D9-0D65134E604C}" srcOrd="0" destOrd="0" presId="urn:microsoft.com/office/officeart/2011/layout/CircleProcess"/>
    <dgm:cxn modelId="{AB2BA2B1-36FD-4625-A88B-7A338B198D65}" type="presOf" srcId="{EB48D2AE-D665-4EF3-AACD-01AABCB4C17B}" destId="{D360D3DA-6398-413D-99D2-7C6CC6B64C0B}" srcOrd="1" destOrd="0" presId="urn:microsoft.com/office/officeart/2011/layout/CircleProcess"/>
    <dgm:cxn modelId="{4EB413BB-2433-49AF-BED0-7FC07802E29B}" srcId="{5856F8B2-5475-44D3-B4B3-F655127F40E5}" destId="{961E7747-D239-4B83-9164-9270647A20E3}" srcOrd="3" destOrd="0" parTransId="{C5D59F80-31EC-46EF-9EFE-75D1D39DDF0A}" sibTransId="{3B6B17C3-0C3E-4F8B-9E3C-1FAB19437FDB}"/>
    <dgm:cxn modelId="{C337DFC1-92AB-480D-B14A-F06330005E6B}" type="presOf" srcId="{DCFE80B8-3D31-4569-A0F8-64655D7C2AAF}" destId="{ACAB5D47-0836-4FD4-8430-DF2A7E750C1B}" srcOrd="1" destOrd="0" presId="urn:microsoft.com/office/officeart/2011/layout/CircleProcess"/>
    <dgm:cxn modelId="{052D23C4-29BE-4ECC-853B-35B2F98ABDBD}" type="presOf" srcId="{DCFE80B8-3D31-4569-A0F8-64655D7C2AAF}" destId="{8A94D367-8566-48BC-A6B6-5680CB15A0D1}" srcOrd="0" destOrd="0" presId="urn:microsoft.com/office/officeart/2011/layout/CircleProcess"/>
    <dgm:cxn modelId="{A97B9DD5-B07F-4FF5-8618-69754C2E32AF}" srcId="{5856F8B2-5475-44D3-B4B3-F655127F40E5}" destId="{DCFE80B8-3D31-4569-A0F8-64655D7C2AAF}" srcOrd="0" destOrd="0" parTransId="{4E8ED536-26B7-47EA-93B4-5FC35C9C4553}" sibTransId="{295DD6E9-F688-4F14-8649-4FBF4D0A98E9}"/>
    <dgm:cxn modelId="{81A360D9-F427-4BFB-BD22-818E28280794}" srcId="{5856F8B2-5475-44D3-B4B3-F655127F40E5}" destId="{6EDE53B7-CB44-4E2A-BD5E-D258C5C518B5}" srcOrd="4" destOrd="0" parTransId="{9DB63382-B54B-4063-A22A-E87F13B87630}" sibTransId="{7AA134BC-0CDD-4C5D-B70B-678CA777ED35}"/>
    <dgm:cxn modelId="{EBCD07E3-85D2-46DA-8F65-1BC5D2825616}" srcId="{5856F8B2-5475-44D3-B4B3-F655127F40E5}" destId="{C391AEC3-6161-4C4A-9BB0-220F7F4CF54A}" srcOrd="2" destOrd="0" parTransId="{8FC7A5F7-67E6-4713-9380-CA899CC81AE9}" sibTransId="{91588EE0-2A88-429E-8658-1EE95FABB2AD}"/>
    <dgm:cxn modelId="{0DCCDFFE-6C6D-4209-B711-4C92E11CFA9D}" type="presParOf" srcId="{F6245ACB-2185-4CE8-BAE3-C173B8151A97}" destId="{5966278A-C830-4147-9DD3-631149E5C952}" srcOrd="0" destOrd="0" presId="urn:microsoft.com/office/officeart/2011/layout/CircleProcess"/>
    <dgm:cxn modelId="{F7EA848C-06FD-425D-BBCB-57CD6E42BAC4}" type="presParOf" srcId="{5966278A-C830-4147-9DD3-631149E5C952}" destId="{7D9D6F81-0891-4023-A9D6-ECDFCCEA8BF9}" srcOrd="0" destOrd="0" presId="urn:microsoft.com/office/officeart/2011/layout/CircleProcess"/>
    <dgm:cxn modelId="{E922F4D1-3DF7-4085-8544-F0AAF16A2660}" type="presParOf" srcId="{F6245ACB-2185-4CE8-BAE3-C173B8151A97}" destId="{2C4C8D39-B79D-4D93-B82C-075264801B34}" srcOrd="1" destOrd="0" presId="urn:microsoft.com/office/officeart/2011/layout/CircleProcess"/>
    <dgm:cxn modelId="{1FD9F154-70BC-47C6-822F-C63D96F1078E}" type="presParOf" srcId="{2C4C8D39-B79D-4D93-B82C-075264801B34}" destId="{25407055-B265-4BCD-8B80-685D4A060374}" srcOrd="0" destOrd="0" presId="urn:microsoft.com/office/officeart/2011/layout/CircleProcess"/>
    <dgm:cxn modelId="{A4A4BB39-4BB8-43CF-B18F-2466B7E25F7B}" type="presParOf" srcId="{F6245ACB-2185-4CE8-BAE3-C173B8151A97}" destId="{BDC8A08E-2B3D-4BA1-A35C-85A2971FD01D}" srcOrd="2" destOrd="0" presId="urn:microsoft.com/office/officeart/2011/layout/CircleProcess"/>
    <dgm:cxn modelId="{DB73502B-AC97-4964-B01F-8A83E67C2387}" type="presParOf" srcId="{F6245ACB-2185-4CE8-BAE3-C173B8151A97}" destId="{81956292-1C1C-4EB5-8232-A67B2984C1DE}" srcOrd="3" destOrd="0" presId="urn:microsoft.com/office/officeart/2011/layout/CircleProcess"/>
    <dgm:cxn modelId="{DB1592A2-B594-4840-8135-A38CA2C7680A}" type="presParOf" srcId="{81956292-1C1C-4EB5-8232-A67B2984C1DE}" destId="{C4DE7FA1-1A6A-4CCB-BC60-727B56E20301}" srcOrd="0" destOrd="0" presId="urn:microsoft.com/office/officeart/2011/layout/CircleProcess"/>
    <dgm:cxn modelId="{21411ECA-F575-4643-85E8-834932D47613}" type="presParOf" srcId="{F6245ACB-2185-4CE8-BAE3-C173B8151A97}" destId="{439BDFB7-21F8-4ED8-AD8A-B22877642FFD}" srcOrd="4" destOrd="0" presId="urn:microsoft.com/office/officeart/2011/layout/CircleProcess"/>
    <dgm:cxn modelId="{BFEB2679-90EA-4319-A742-77C5EA183497}" type="presParOf" srcId="{439BDFB7-21F8-4ED8-AD8A-B22877642FFD}" destId="{2FC3E2BD-655A-40D6-A6CA-080E3E307D17}" srcOrd="0" destOrd="0" presId="urn:microsoft.com/office/officeart/2011/layout/CircleProcess"/>
    <dgm:cxn modelId="{8CD27226-83D9-4BC4-A8CB-D5B32C04F360}" type="presParOf" srcId="{F6245ACB-2185-4CE8-BAE3-C173B8151A97}" destId="{B24954FB-6129-41E5-A19C-E7B15CBEDD56}" srcOrd="5" destOrd="0" presId="urn:microsoft.com/office/officeart/2011/layout/CircleProcess"/>
    <dgm:cxn modelId="{4073F5F5-89A1-40B8-9510-B36DDE6302AC}" type="presParOf" srcId="{F6245ACB-2185-4CE8-BAE3-C173B8151A97}" destId="{6B028053-8819-4AE8-A59D-B26AD841E7A2}" srcOrd="6" destOrd="0" presId="urn:microsoft.com/office/officeart/2011/layout/CircleProcess"/>
    <dgm:cxn modelId="{BF3FBCCF-3F34-4EBE-8A98-BF6A93B0E858}" type="presParOf" srcId="{6B028053-8819-4AE8-A59D-B26AD841E7A2}" destId="{9636F215-3CA0-41CC-8E43-60A8EC72F6EB}" srcOrd="0" destOrd="0" presId="urn:microsoft.com/office/officeart/2011/layout/CircleProcess"/>
    <dgm:cxn modelId="{E363DEF0-9625-4B43-82D5-810D1FF782D5}" type="presParOf" srcId="{F6245ACB-2185-4CE8-BAE3-C173B8151A97}" destId="{B54B99B4-9C97-449B-BD27-B61A53B75DFF}" srcOrd="7" destOrd="0" presId="urn:microsoft.com/office/officeart/2011/layout/CircleProcess"/>
    <dgm:cxn modelId="{437D8116-CA23-49A8-850F-BDF626D58229}" type="presParOf" srcId="{B54B99B4-9C97-449B-BD27-B61A53B75DFF}" destId="{346AADDC-3A28-4816-96A0-9B465E753E86}" srcOrd="0" destOrd="0" presId="urn:microsoft.com/office/officeart/2011/layout/CircleProcess"/>
    <dgm:cxn modelId="{CEA7E3E7-BC3F-45FD-8CC8-A5635C1FA026}" type="presParOf" srcId="{F6245ACB-2185-4CE8-BAE3-C173B8151A97}" destId="{3FE4570F-E52A-4622-9685-B7487B1F54DD}" srcOrd="8" destOrd="0" presId="urn:microsoft.com/office/officeart/2011/layout/CircleProcess"/>
    <dgm:cxn modelId="{F54C0D6D-420F-4A85-B558-9312BA43DAEE}" type="presParOf" srcId="{F6245ACB-2185-4CE8-BAE3-C173B8151A97}" destId="{0D6E7414-58F5-4EF2-B389-0870A9BAB2CF}" srcOrd="9" destOrd="0" presId="urn:microsoft.com/office/officeart/2011/layout/CircleProcess"/>
    <dgm:cxn modelId="{471A0E8E-4ECB-4970-BD5E-B3BC8855AD8C}" type="presParOf" srcId="{0D6E7414-58F5-4EF2-B389-0870A9BAB2CF}" destId="{669F1B89-7060-4420-BF3C-D239F5256F5F}" srcOrd="0" destOrd="0" presId="urn:microsoft.com/office/officeart/2011/layout/CircleProcess"/>
    <dgm:cxn modelId="{B54D3F10-A56E-4961-AB94-875088D8D75A}" type="presParOf" srcId="{F6245ACB-2185-4CE8-BAE3-C173B8151A97}" destId="{DAE6B54F-77C9-4661-B6F4-205FA7B10615}" srcOrd="10" destOrd="0" presId="urn:microsoft.com/office/officeart/2011/layout/CircleProcess"/>
    <dgm:cxn modelId="{18BFB622-2707-46CD-A004-724C24D5A303}" type="presParOf" srcId="{DAE6B54F-77C9-4661-B6F4-205FA7B10615}" destId="{3CCB0E6B-837F-42BF-93D9-0D65134E604C}" srcOrd="0" destOrd="0" presId="urn:microsoft.com/office/officeart/2011/layout/CircleProcess"/>
    <dgm:cxn modelId="{82D03F47-B3BD-4559-9A12-AA97B9980E96}" type="presParOf" srcId="{F6245ACB-2185-4CE8-BAE3-C173B8151A97}" destId="{D360D3DA-6398-413D-99D2-7C6CC6B64C0B}" srcOrd="11" destOrd="0" presId="urn:microsoft.com/office/officeart/2011/layout/CircleProcess"/>
    <dgm:cxn modelId="{3987888D-C712-4F08-A9DF-1543E2BAE172}" type="presParOf" srcId="{F6245ACB-2185-4CE8-BAE3-C173B8151A97}" destId="{043C4404-4C95-4D47-AADB-DEAF4CBCF714}" srcOrd="12" destOrd="0" presId="urn:microsoft.com/office/officeart/2011/layout/CircleProcess"/>
    <dgm:cxn modelId="{3ECF89FE-C9AF-4F73-9FB1-CDAD1A334EEF}" type="presParOf" srcId="{043C4404-4C95-4D47-AADB-DEAF4CBCF714}" destId="{B1A387AC-F8AF-4D4E-8DA0-CF9AF27CC4EB}" srcOrd="0" destOrd="0" presId="urn:microsoft.com/office/officeart/2011/layout/CircleProcess"/>
    <dgm:cxn modelId="{0D80B928-F649-4732-A180-DD662F501AB6}" type="presParOf" srcId="{F6245ACB-2185-4CE8-BAE3-C173B8151A97}" destId="{F2F02EC2-5D7E-45FA-A757-FD86A78632C0}" srcOrd="13" destOrd="0" presId="urn:microsoft.com/office/officeart/2011/layout/CircleProcess"/>
    <dgm:cxn modelId="{1333C303-1B7C-4E0C-BDB1-5D498A6E2E43}" type="presParOf" srcId="{F2F02EC2-5D7E-45FA-A757-FD86A78632C0}" destId="{8A94D367-8566-48BC-A6B6-5680CB15A0D1}" srcOrd="0" destOrd="0" presId="urn:microsoft.com/office/officeart/2011/layout/CircleProcess"/>
    <dgm:cxn modelId="{1541FEC0-44EE-45B2-B4A4-E7117789A252}" type="presParOf" srcId="{F6245ACB-2185-4CE8-BAE3-C173B8151A97}" destId="{ACAB5D47-0836-4FD4-8430-DF2A7E750C1B}"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D6F81-0891-4023-A9D6-ECDFCCEA8BF9}">
      <dsp:nvSpPr>
        <dsp:cNvPr id="0" name=""/>
        <dsp:cNvSpPr/>
      </dsp:nvSpPr>
      <dsp:spPr>
        <a:xfrm>
          <a:off x="6564547" y="1960930"/>
          <a:ext cx="1496823" cy="14970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07055-B265-4BCD-8B80-685D4A060374}">
      <dsp:nvSpPr>
        <dsp:cNvPr id="0" name=""/>
        <dsp:cNvSpPr/>
      </dsp:nvSpPr>
      <dsp:spPr>
        <a:xfrm>
          <a:off x="6613937"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Inaccurate Data </a:t>
          </a:r>
          <a:endParaRPr lang="en-GB" sz="1400" kern="1200" dirty="0"/>
        </a:p>
      </dsp:txBody>
      <dsp:txXfrm>
        <a:off x="6813885" y="2210485"/>
        <a:ext cx="998147" cy="997958"/>
      </dsp:txXfrm>
    </dsp:sp>
    <dsp:sp modelId="{2FDDC6E7-4500-48D1-9706-002932647A13}">
      <dsp:nvSpPr>
        <dsp:cNvPr id="0" name=""/>
        <dsp:cNvSpPr/>
      </dsp:nvSpPr>
      <dsp:spPr>
        <a:xfrm rot="2700000">
          <a:off x="5016827"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86E3A-BD5B-4645-90F6-5B050AE4FC9D}">
      <dsp:nvSpPr>
        <dsp:cNvPr id="0" name=""/>
        <dsp:cNvSpPr/>
      </dsp:nvSpPr>
      <dsp:spPr>
        <a:xfrm>
          <a:off x="506772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Ineffective Targets</a:t>
          </a:r>
          <a:endParaRPr lang="en-GB" sz="1400" kern="1200" dirty="0"/>
        </a:p>
      </dsp:txBody>
      <dsp:txXfrm>
        <a:off x="5266875" y="2210485"/>
        <a:ext cx="998147" cy="997958"/>
      </dsp:txXfrm>
    </dsp:sp>
    <dsp:sp modelId="{B1A387AC-F8AF-4D4E-8DA0-CF9AF27CC4EB}">
      <dsp:nvSpPr>
        <dsp:cNvPr id="0" name=""/>
        <dsp:cNvSpPr/>
      </dsp:nvSpPr>
      <dsp:spPr>
        <a:xfrm rot="2700000">
          <a:off x="3470614"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4D367-8566-48BC-A6B6-5680CB15A0D1}">
      <dsp:nvSpPr>
        <dsp:cNvPr id="0" name=""/>
        <dsp:cNvSpPr/>
      </dsp:nvSpPr>
      <dsp:spPr>
        <a:xfrm>
          <a:off x="352071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Lack of Focus</a:t>
          </a:r>
          <a:endParaRPr lang="en-GB" sz="1400" kern="1200" dirty="0"/>
        </a:p>
      </dsp:txBody>
      <dsp:txXfrm>
        <a:off x="3719866" y="2210485"/>
        <a:ext cx="998147" cy="997958"/>
      </dsp:txXfrm>
    </dsp:sp>
    <dsp:sp modelId="{E721F6D2-8293-420D-AD84-BD3998A5673C}">
      <dsp:nvSpPr>
        <dsp:cNvPr id="0" name=""/>
        <dsp:cNvSpPr/>
      </dsp:nvSpPr>
      <dsp:spPr>
        <a:xfrm rot="2700000">
          <a:off x="1923605"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7B110-013C-49C4-9302-0B5795372DBC}">
      <dsp:nvSpPr>
        <dsp:cNvPr id="0" name=""/>
        <dsp:cNvSpPr/>
      </dsp:nvSpPr>
      <dsp:spPr>
        <a:xfrm>
          <a:off x="197370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Lack of Control</a:t>
          </a:r>
          <a:endParaRPr lang="en-GB" sz="1400" kern="1200" dirty="0"/>
        </a:p>
      </dsp:txBody>
      <dsp:txXfrm>
        <a:off x="2173652" y="2210485"/>
        <a:ext cx="998147" cy="997958"/>
      </dsp:txXfrm>
    </dsp:sp>
    <dsp:sp modelId="{3A644CFE-579D-4E12-BB29-E2CCCB4F724A}">
      <dsp:nvSpPr>
        <dsp:cNvPr id="0" name=""/>
        <dsp:cNvSpPr/>
      </dsp:nvSpPr>
      <dsp:spPr>
        <a:xfrm rot="2700000">
          <a:off x="376595"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469A0-001A-4EDD-978D-CA112AE4852E}">
      <dsp:nvSpPr>
        <dsp:cNvPr id="0" name=""/>
        <dsp:cNvSpPr/>
      </dsp:nvSpPr>
      <dsp:spPr>
        <a:xfrm>
          <a:off x="426695"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Lack of Challenge</a:t>
          </a:r>
          <a:endParaRPr lang="en-GB" sz="1400" kern="1200" dirty="0"/>
        </a:p>
      </dsp:txBody>
      <dsp:txXfrm>
        <a:off x="626643" y="2210485"/>
        <a:ext cx="998147" cy="997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E0828-C93F-45E2-9979-161195DD271E}">
      <dsp:nvSpPr>
        <dsp:cNvPr id="0" name=""/>
        <dsp:cNvSpPr/>
      </dsp:nvSpPr>
      <dsp:spPr>
        <a:xfrm>
          <a:off x="5627098" y="2430966"/>
          <a:ext cx="4834588" cy="460164"/>
        </a:xfrm>
        <a:custGeom>
          <a:avLst/>
          <a:gdLst/>
          <a:ahLst/>
          <a:cxnLst/>
          <a:rect l="0" t="0" r="0" b="0"/>
          <a:pathLst>
            <a:path>
              <a:moveTo>
                <a:pt x="0" y="0"/>
              </a:moveTo>
              <a:lnTo>
                <a:pt x="0" y="313588"/>
              </a:lnTo>
              <a:lnTo>
                <a:pt x="4834588" y="313588"/>
              </a:lnTo>
              <a:lnTo>
                <a:pt x="4834588"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51514C-D5C5-4019-A13C-4EECC577D8CA}">
      <dsp:nvSpPr>
        <dsp:cNvPr id="0" name=""/>
        <dsp:cNvSpPr/>
      </dsp:nvSpPr>
      <dsp:spPr>
        <a:xfrm>
          <a:off x="5627098" y="2430966"/>
          <a:ext cx="2900753" cy="460164"/>
        </a:xfrm>
        <a:custGeom>
          <a:avLst/>
          <a:gdLst/>
          <a:ahLst/>
          <a:cxnLst/>
          <a:rect l="0" t="0" r="0" b="0"/>
          <a:pathLst>
            <a:path>
              <a:moveTo>
                <a:pt x="0" y="0"/>
              </a:moveTo>
              <a:lnTo>
                <a:pt x="0" y="313588"/>
              </a:lnTo>
              <a:lnTo>
                <a:pt x="2900753" y="313588"/>
              </a:lnTo>
              <a:lnTo>
                <a:pt x="2900753"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8A05F4-2A75-4F3B-92C7-96C3265E7399}">
      <dsp:nvSpPr>
        <dsp:cNvPr id="0" name=""/>
        <dsp:cNvSpPr/>
      </dsp:nvSpPr>
      <dsp:spPr>
        <a:xfrm>
          <a:off x="5627098" y="2430966"/>
          <a:ext cx="966917" cy="460164"/>
        </a:xfrm>
        <a:custGeom>
          <a:avLst/>
          <a:gdLst/>
          <a:ahLst/>
          <a:cxnLst/>
          <a:rect l="0" t="0" r="0" b="0"/>
          <a:pathLst>
            <a:path>
              <a:moveTo>
                <a:pt x="0" y="0"/>
              </a:moveTo>
              <a:lnTo>
                <a:pt x="0" y="313588"/>
              </a:lnTo>
              <a:lnTo>
                <a:pt x="966917" y="313588"/>
              </a:lnTo>
              <a:lnTo>
                <a:pt x="966917"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04B68-3929-4B03-A176-FAE5619B3696}">
      <dsp:nvSpPr>
        <dsp:cNvPr id="0" name=""/>
        <dsp:cNvSpPr/>
      </dsp:nvSpPr>
      <dsp:spPr>
        <a:xfrm>
          <a:off x="4660180" y="2430966"/>
          <a:ext cx="966917" cy="460164"/>
        </a:xfrm>
        <a:custGeom>
          <a:avLst/>
          <a:gdLst/>
          <a:ahLst/>
          <a:cxnLst/>
          <a:rect l="0" t="0" r="0" b="0"/>
          <a:pathLst>
            <a:path>
              <a:moveTo>
                <a:pt x="966917" y="0"/>
              </a:moveTo>
              <a:lnTo>
                <a:pt x="966917" y="313588"/>
              </a:lnTo>
              <a:lnTo>
                <a:pt x="0" y="313588"/>
              </a:lnTo>
              <a:lnTo>
                <a:pt x="0"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19BB1F-A5FC-499B-A065-7EEB3231630E}">
      <dsp:nvSpPr>
        <dsp:cNvPr id="0" name=""/>
        <dsp:cNvSpPr/>
      </dsp:nvSpPr>
      <dsp:spPr>
        <a:xfrm>
          <a:off x="2726345" y="2430966"/>
          <a:ext cx="2900753" cy="460164"/>
        </a:xfrm>
        <a:custGeom>
          <a:avLst/>
          <a:gdLst/>
          <a:ahLst/>
          <a:cxnLst/>
          <a:rect l="0" t="0" r="0" b="0"/>
          <a:pathLst>
            <a:path>
              <a:moveTo>
                <a:pt x="2900753" y="0"/>
              </a:moveTo>
              <a:lnTo>
                <a:pt x="2900753" y="313588"/>
              </a:lnTo>
              <a:lnTo>
                <a:pt x="0" y="313588"/>
              </a:lnTo>
              <a:lnTo>
                <a:pt x="0"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6DE9D-6045-4A15-BDFA-2FD0CD19E06C}">
      <dsp:nvSpPr>
        <dsp:cNvPr id="0" name=""/>
        <dsp:cNvSpPr/>
      </dsp:nvSpPr>
      <dsp:spPr>
        <a:xfrm>
          <a:off x="792509" y="2430966"/>
          <a:ext cx="4834588" cy="460164"/>
        </a:xfrm>
        <a:custGeom>
          <a:avLst/>
          <a:gdLst/>
          <a:ahLst/>
          <a:cxnLst/>
          <a:rect l="0" t="0" r="0" b="0"/>
          <a:pathLst>
            <a:path>
              <a:moveTo>
                <a:pt x="4834588" y="0"/>
              </a:moveTo>
              <a:lnTo>
                <a:pt x="4834588" y="313588"/>
              </a:lnTo>
              <a:lnTo>
                <a:pt x="0" y="313588"/>
              </a:lnTo>
              <a:lnTo>
                <a:pt x="0" y="46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A662CF-505E-4D22-80BF-BE8A35EA865A}">
      <dsp:nvSpPr>
        <dsp:cNvPr id="0" name=""/>
        <dsp:cNvSpPr/>
      </dsp:nvSpPr>
      <dsp:spPr>
        <a:xfrm>
          <a:off x="4835983" y="142625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B8398-09B6-4D58-8890-1D101DEFB7CA}">
      <dsp:nvSpPr>
        <dsp:cNvPr id="0" name=""/>
        <dsp:cNvSpPr/>
      </dsp:nvSpPr>
      <dsp:spPr>
        <a:xfrm>
          <a:off x="5011787" y="159326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Missing or Inaccurate Data</a:t>
          </a:r>
          <a:endParaRPr lang="en-GB" sz="1400" kern="1200" dirty="0"/>
        </a:p>
      </dsp:txBody>
      <dsp:txXfrm>
        <a:off x="5041214" y="1622690"/>
        <a:ext cx="1523375" cy="945861"/>
      </dsp:txXfrm>
    </dsp:sp>
    <dsp:sp modelId="{FA70B835-A00F-4797-B7D2-842700F23D3A}">
      <dsp:nvSpPr>
        <dsp:cNvPr id="0" name=""/>
        <dsp:cNvSpPr/>
      </dsp:nvSpPr>
      <dsp:spPr>
        <a:xfrm>
          <a:off x="1395"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238E8-F527-4BE1-BA8C-3EC13D5BF8AA}">
      <dsp:nvSpPr>
        <dsp:cNvPr id="0" name=""/>
        <dsp:cNvSpPr/>
      </dsp:nvSpPr>
      <dsp:spPr>
        <a:xfrm>
          <a:off x="177198"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Reduced Efficiency</a:t>
          </a:r>
          <a:endParaRPr lang="en-GB" sz="1400" kern="1200" dirty="0"/>
        </a:p>
      </dsp:txBody>
      <dsp:txXfrm>
        <a:off x="206625" y="3087570"/>
        <a:ext cx="1523375" cy="945861"/>
      </dsp:txXfrm>
    </dsp:sp>
    <dsp:sp modelId="{82672EA9-BCDA-4EA0-B5CB-BD4A98D34BAA}">
      <dsp:nvSpPr>
        <dsp:cNvPr id="0" name=""/>
        <dsp:cNvSpPr/>
      </dsp:nvSpPr>
      <dsp:spPr>
        <a:xfrm>
          <a:off x="1935230"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3B9EC-1DA3-49CA-8A44-E7E3DA0E1F58}">
      <dsp:nvSpPr>
        <dsp:cNvPr id="0" name=""/>
        <dsp:cNvSpPr/>
      </dsp:nvSpPr>
      <dsp:spPr>
        <a:xfrm>
          <a:off x="2111033"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Missed Opportunity</a:t>
          </a:r>
          <a:endParaRPr lang="en-GB" sz="1400" kern="1200" dirty="0"/>
        </a:p>
      </dsp:txBody>
      <dsp:txXfrm>
        <a:off x="2140460" y="3087570"/>
        <a:ext cx="1523375" cy="945861"/>
      </dsp:txXfrm>
    </dsp:sp>
    <dsp:sp modelId="{68BE91CD-5B6E-4D88-B059-B6D4F957F749}">
      <dsp:nvSpPr>
        <dsp:cNvPr id="0" name=""/>
        <dsp:cNvSpPr/>
      </dsp:nvSpPr>
      <dsp:spPr>
        <a:xfrm>
          <a:off x="3869066"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EF6A4-8AD5-493B-AB37-3E1470DF5601}">
      <dsp:nvSpPr>
        <dsp:cNvPr id="0" name=""/>
        <dsp:cNvSpPr/>
      </dsp:nvSpPr>
      <dsp:spPr>
        <a:xfrm>
          <a:off x="4044869"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Lack of compliance</a:t>
          </a:r>
          <a:endParaRPr lang="en-GB" sz="1400" kern="1200" dirty="0"/>
        </a:p>
      </dsp:txBody>
      <dsp:txXfrm>
        <a:off x="4074296" y="3087570"/>
        <a:ext cx="1523375" cy="945861"/>
      </dsp:txXfrm>
    </dsp:sp>
    <dsp:sp modelId="{F01726BF-005F-4706-ADAA-208E814CC712}">
      <dsp:nvSpPr>
        <dsp:cNvPr id="0" name=""/>
        <dsp:cNvSpPr/>
      </dsp:nvSpPr>
      <dsp:spPr>
        <a:xfrm>
          <a:off x="5802901"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07A5A-ECF3-4E44-A005-01B81720E71C}">
      <dsp:nvSpPr>
        <dsp:cNvPr id="0" name=""/>
        <dsp:cNvSpPr/>
      </dsp:nvSpPr>
      <dsp:spPr>
        <a:xfrm>
          <a:off x="5978704"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Over/under stated Revenue / Profit</a:t>
          </a:r>
          <a:endParaRPr lang="en-GB" sz="1400" kern="1200" dirty="0"/>
        </a:p>
      </dsp:txBody>
      <dsp:txXfrm>
        <a:off x="6008131" y="3087570"/>
        <a:ext cx="1523375" cy="945861"/>
      </dsp:txXfrm>
    </dsp:sp>
    <dsp:sp modelId="{184973F8-5646-4633-BC5C-BA0C743720EA}">
      <dsp:nvSpPr>
        <dsp:cNvPr id="0" name=""/>
        <dsp:cNvSpPr/>
      </dsp:nvSpPr>
      <dsp:spPr>
        <a:xfrm>
          <a:off x="7736737"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2637D-7E3A-4261-9C92-7C4177F4CB2B}">
      <dsp:nvSpPr>
        <dsp:cNvPr id="0" name=""/>
        <dsp:cNvSpPr/>
      </dsp:nvSpPr>
      <dsp:spPr>
        <a:xfrm>
          <a:off x="7912540"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Inaccurate Analysis</a:t>
          </a:r>
          <a:endParaRPr lang="en-GB" sz="1400" kern="1200" dirty="0"/>
        </a:p>
      </dsp:txBody>
      <dsp:txXfrm>
        <a:off x="7941967" y="3087570"/>
        <a:ext cx="1523375" cy="945861"/>
      </dsp:txXfrm>
    </dsp:sp>
    <dsp:sp modelId="{8519707E-1D66-467F-8C0C-AF4DC5718C52}">
      <dsp:nvSpPr>
        <dsp:cNvPr id="0" name=""/>
        <dsp:cNvSpPr/>
      </dsp:nvSpPr>
      <dsp:spPr>
        <a:xfrm>
          <a:off x="9670572" y="2891130"/>
          <a:ext cx="1582229" cy="100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05DA4-04BB-4CD6-B9FC-D2B34CBAA915}">
      <dsp:nvSpPr>
        <dsp:cNvPr id="0" name=""/>
        <dsp:cNvSpPr/>
      </dsp:nvSpPr>
      <dsp:spPr>
        <a:xfrm>
          <a:off x="9846375" y="3058143"/>
          <a:ext cx="1582229" cy="100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Reputational Damage</a:t>
          </a:r>
          <a:endParaRPr lang="en-GB" sz="1400" kern="1200" dirty="0"/>
        </a:p>
      </dsp:txBody>
      <dsp:txXfrm>
        <a:off x="9875802" y="3087570"/>
        <a:ext cx="1523375" cy="945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D6F81-0891-4023-A9D6-ECDFCCEA8BF9}">
      <dsp:nvSpPr>
        <dsp:cNvPr id="0" name=""/>
        <dsp:cNvSpPr/>
      </dsp:nvSpPr>
      <dsp:spPr>
        <a:xfrm>
          <a:off x="8966351" y="1694897"/>
          <a:ext cx="2044473" cy="2044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07055-B265-4BCD-8B80-685D4A060374}">
      <dsp:nvSpPr>
        <dsp:cNvPr id="0" name=""/>
        <dsp:cNvSpPr/>
      </dsp:nvSpPr>
      <dsp:spPr>
        <a:xfrm>
          <a:off x="9033811" y="1763069"/>
          <a:ext cx="1908465" cy="19084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Examine</a:t>
          </a:r>
          <a:endParaRPr lang="en-GB" sz="2200" kern="1200" dirty="0"/>
        </a:p>
      </dsp:txBody>
      <dsp:txXfrm>
        <a:off x="9306915" y="2035758"/>
        <a:ext cx="1363345" cy="1363085"/>
      </dsp:txXfrm>
    </dsp:sp>
    <dsp:sp modelId="{C4DE7FA1-1A6A-4CCB-BC60-727B56E20301}">
      <dsp:nvSpPr>
        <dsp:cNvPr id="0" name=""/>
        <dsp:cNvSpPr/>
      </dsp:nvSpPr>
      <dsp:spPr>
        <a:xfrm rot="2700000">
          <a:off x="6852359" y="1695003"/>
          <a:ext cx="2044237" cy="20442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3E2BD-655A-40D6-A6CA-080E3E307D17}">
      <dsp:nvSpPr>
        <dsp:cNvPr id="0" name=""/>
        <dsp:cNvSpPr/>
      </dsp:nvSpPr>
      <dsp:spPr>
        <a:xfrm>
          <a:off x="6921877" y="1763069"/>
          <a:ext cx="1908465" cy="19084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Embrace</a:t>
          </a:r>
          <a:endParaRPr lang="en-GB" sz="2200" kern="1200" dirty="0"/>
        </a:p>
      </dsp:txBody>
      <dsp:txXfrm>
        <a:off x="7193893" y="2035758"/>
        <a:ext cx="1363345" cy="1363085"/>
      </dsp:txXfrm>
    </dsp:sp>
    <dsp:sp modelId="{9636F215-3CA0-41CC-8E43-60A8EC72F6EB}">
      <dsp:nvSpPr>
        <dsp:cNvPr id="0" name=""/>
        <dsp:cNvSpPr/>
      </dsp:nvSpPr>
      <dsp:spPr>
        <a:xfrm rot="2700000">
          <a:off x="4740425" y="1695003"/>
          <a:ext cx="2044237" cy="20442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AADDC-3A28-4816-96A0-9B465E753E86}">
      <dsp:nvSpPr>
        <dsp:cNvPr id="0" name=""/>
        <dsp:cNvSpPr/>
      </dsp:nvSpPr>
      <dsp:spPr>
        <a:xfrm>
          <a:off x="4808855" y="1763069"/>
          <a:ext cx="1908465" cy="19084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Empower</a:t>
          </a:r>
          <a:endParaRPr lang="en-GB" sz="2200" kern="1200" dirty="0"/>
        </a:p>
      </dsp:txBody>
      <dsp:txXfrm>
        <a:off x="5080872" y="2035758"/>
        <a:ext cx="1363345" cy="1363085"/>
      </dsp:txXfrm>
    </dsp:sp>
    <dsp:sp modelId="{669F1B89-7060-4420-BF3C-D239F5256F5F}">
      <dsp:nvSpPr>
        <dsp:cNvPr id="0" name=""/>
        <dsp:cNvSpPr/>
      </dsp:nvSpPr>
      <dsp:spPr>
        <a:xfrm rot="2700000">
          <a:off x="2627404" y="1695003"/>
          <a:ext cx="2044237" cy="20442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B0E6B-837F-42BF-93D9-0D65134E604C}">
      <dsp:nvSpPr>
        <dsp:cNvPr id="0" name=""/>
        <dsp:cNvSpPr/>
      </dsp:nvSpPr>
      <dsp:spPr>
        <a:xfrm>
          <a:off x="2695834" y="1763069"/>
          <a:ext cx="1908465" cy="19084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Employ</a:t>
          </a:r>
          <a:endParaRPr lang="en-GB" sz="2200" kern="1200" dirty="0"/>
        </a:p>
      </dsp:txBody>
      <dsp:txXfrm>
        <a:off x="2968938" y="2035758"/>
        <a:ext cx="1363345" cy="1363085"/>
      </dsp:txXfrm>
    </dsp:sp>
    <dsp:sp modelId="{B1A387AC-F8AF-4D4E-8DA0-CF9AF27CC4EB}">
      <dsp:nvSpPr>
        <dsp:cNvPr id="0" name=""/>
        <dsp:cNvSpPr/>
      </dsp:nvSpPr>
      <dsp:spPr>
        <a:xfrm rot="2700000">
          <a:off x="514382" y="1695003"/>
          <a:ext cx="2044237" cy="20442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4D367-8566-48BC-A6B6-5680CB15A0D1}">
      <dsp:nvSpPr>
        <dsp:cNvPr id="0" name=""/>
        <dsp:cNvSpPr/>
      </dsp:nvSpPr>
      <dsp:spPr>
        <a:xfrm>
          <a:off x="582812" y="1763069"/>
          <a:ext cx="1908465" cy="19084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Educate</a:t>
          </a:r>
          <a:endParaRPr lang="en-GB" sz="2200" kern="1200" dirty="0"/>
        </a:p>
      </dsp:txBody>
      <dsp:txXfrm>
        <a:off x="855916" y="2035758"/>
        <a:ext cx="1363345" cy="136308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FF75B-0268-4729-B090-A6E7A3D21F99}" type="datetimeFigureOut">
              <a:rPr lang="en-GB" smtClean="0"/>
              <a:t>12/06/2024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EB042-F968-40C4-BF98-830110ADFB70}" type="slidenum">
              <a:rPr lang="en-GB" smtClean="0"/>
              <a:t>‹#›</a:t>
            </a:fld>
            <a:endParaRPr lang="en-GB"/>
          </a:p>
        </p:txBody>
      </p:sp>
    </p:spTree>
    <p:extLst>
      <p:ext uri="{BB962C8B-B14F-4D97-AF65-F5344CB8AC3E}">
        <p14:creationId xmlns:p14="http://schemas.microsoft.com/office/powerpoint/2010/main" val="285359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EB042-F968-40C4-BF98-830110ADFB70}" type="slidenum">
              <a:rPr lang="en-GB" smtClean="0"/>
              <a:t>12</a:t>
            </a:fld>
            <a:endParaRPr lang="en-GB"/>
          </a:p>
        </p:txBody>
      </p:sp>
    </p:spTree>
    <p:extLst>
      <p:ext uri="{BB962C8B-B14F-4D97-AF65-F5344CB8AC3E}">
        <p14:creationId xmlns:p14="http://schemas.microsoft.com/office/powerpoint/2010/main" val="2568521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41A1FB0F-1C5C-844C-8C46-D2BBE08905E5}"/>
              </a:ext>
            </a:extLst>
          </p:cNvPr>
          <p:cNvSpPr/>
          <p:nvPr userDrawn="1"/>
        </p:nvSpPr>
        <p:spPr>
          <a:xfrm>
            <a:off x="-1608483" y="-2220292"/>
            <a:ext cx="11298584" cy="11298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Title 90">
            <a:extLst>
              <a:ext uri="{FF2B5EF4-FFF2-40B4-BE49-F238E27FC236}">
                <a16:creationId xmlns:a16="http://schemas.microsoft.com/office/drawing/2014/main" id="{2FB4C903-3243-CE41-ABFE-3F1D160EB1D8}"/>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a:t>Click to edit Master title style</a:t>
            </a:r>
          </a:p>
        </p:txBody>
      </p:sp>
      <p:cxnSp>
        <p:nvCxnSpPr>
          <p:cNvPr id="29" name="Straight Connector 28">
            <a:extLst>
              <a:ext uri="{FF2B5EF4-FFF2-40B4-BE49-F238E27FC236}">
                <a16:creationId xmlns:a16="http://schemas.microsoft.com/office/drawing/2014/main" id="{BDFEBF5A-F0CE-3244-8110-D6EC672148A4}"/>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ACBDBAD-1B6A-A34F-9AC3-4B34C4508423}"/>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pic>
        <p:nvPicPr>
          <p:cNvPr id="31" name="Picture 30">
            <a:extLst>
              <a:ext uri="{FF2B5EF4-FFF2-40B4-BE49-F238E27FC236}">
                <a16:creationId xmlns:a16="http://schemas.microsoft.com/office/drawing/2014/main" id="{27195FE6-0812-E847-A286-C8ED0FE69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32" name="Text Placeholder 92">
            <a:extLst>
              <a:ext uri="{FF2B5EF4-FFF2-40B4-BE49-F238E27FC236}">
                <a16:creationId xmlns:a16="http://schemas.microsoft.com/office/drawing/2014/main" id="{3CFA7CA3-BB6A-ED44-A18E-38F892C207BF}"/>
              </a:ext>
            </a:extLst>
          </p:cNvPr>
          <p:cNvSpPr>
            <a:spLocks noGrp="1"/>
          </p:cNvSpPr>
          <p:nvPr>
            <p:ph type="body" sz="quarter" idx="10" hasCustomPrompt="1"/>
          </p:nvPr>
        </p:nvSpPr>
        <p:spPr>
          <a:xfrm>
            <a:off x="657505" y="4838881"/>
            <a:ext cx="7706319" cy="972321"/>
          </a:xfrm>
          <a:prstGeom prst="rect">
            <a:avLst/>
          </a:prstGeom>
        </p:spPr>
        <p:txBody>
          <a:bodyPr anchor="t"/>
          <a:lstStyle>
            <a:lvl1pPr marL="0" indent="0">
              <a:buNone/>
              <a:defRPr sz="2333">
                <a:solidFill>
                  <a:schemeClr val="bg1"/>
                </a:solidFill>
              </a:defRPr>
            </a:lvl1pPr>
          </a:lstStyle>
          <a:p>
            <a:pPr lvl="0"/>
            <a:r>
              <a:rPr lang="en-US"/>
              <a:t>Insert content here</a:t>
            </a:r>
          </a:p>
        </p:txBody>
      </p:sp>
      <p:sp>
        <p:nvSpPr>
          <p:cNvPr id="34" name="Text Placeholder 92">
            <a:extLst>
              <a:ext uri="{FF2B5EF4-FFF2-40B4-BE49-F238E27FC236}">
                <a16:creationId xmlns:a16="http://schemas.microsoft.com/office/drawing/2014/main" id="{30F6319E-4FC3-3942-8AB7-545DD182B06C}"/>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a:t>Karen Eckstein </a:t>
            </a:r>
            <a:br>
              <a:rPr lang="en-US"/>
            </a:br>
            <a:r>
              <a:rPr lang="en-US"/>
              <a:t>LLB, CTA, Cert IRM</a:t>
            </a:r>
          </a:p>
        </p:txBody>
      </p:sp>
    </p:spTree>
    <p:extLst>
      <p:ext uri="{BB962C8B-B14F-4D97-AF65-F5344CB8AC3E}">
        <p14:creationId xmlns:p14="http://schemas.microsoft.com/office/powerpoint/2010/main" val="232184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E2653DA-51D7-9C4C-A4AD-5034D92E4FC5}"/>
              </a:ext>
            </a:extLst>
          </p:cNvPr>
          <p:cNvSpPr/>
          <p:nvPr userDrawn="1"/>
        </p:nvSpPr>
        <p:spPr>
          <a:xfrm>
            <a:off x="7655923" y="2667000"/>
            <a:ext cx="8382000" cy="838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 name="Oval 7">
            <a:extLst>
              <a:ext uri="{FF2B5EF4-FFF2-40B4-BE49-F238E27FC236}">
                <a16:creationId xmlns:a16="http://schemas.microsoft.com/office/drawing/2014/main" id="{5F4143CF-8F52-DC46-82AB-115E0AA0E093}"/>
              </a:ext>
            </a:extLst>
          </p:cNvPr>
          <p:cNvSpPr/>
          <p:nvPr userDrawn="1"/>
        </p:nvSpPr>
        <p:spPr>
          <a:xfrm>
            <a:off x="7776187" y="-1979326"/>
            <a:ext cx="3974726" cy="40161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 name="Straight Connector 8">
            <a:extLst>
              <a:ext uri="{FF2B5EF4-FFF2-40B4-BE49-F238E27FC236}">
                <a16:creationId xmlns:a16="http://schemas.microsoft.com/office/drawing/2014/main" id="{B1DBED92-EB31-964F-A5F4-B991539FD6E3}"/>
              </a:ext>
            </a:extLst>
          </p:cNvPr>
          <p:cNvCxnSpPr/>
          <p:nvPr userDrawn="1"/>
        </p:nvCxnSpPr>
        <p:spPr>
          <a:xfrm>
            <a:off x="679893" y="6223000"/>
            <a:ext cx="108517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87B2B88-C9E8-4847-A7D1-E594EB10BE7F}"/>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pic>
        <p:nvPicPr>
          <p:cNvPr id="11" name="Picture 10">
            <a:extLst>
              <a:ext uri="{FF2B5EF4-FFF2-40B4-BE49-F238E27FC236}">
                <a16:creationId xmlns:a16="http://schemas.microsoft.com/office/drawing/2014/main" id="{6B6B4DB9-56C1-D64E-85B5-82E6E7C30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3"/>
          </a:xfrm>
          <a:prstGeom prst="rect">
            <a:avLst/>
          </a:prstGeom>
        </p:spPr>
      </p:pic>
      <p:sp>
        <p:nvSpPr>
          <p:cNvPr id="12" name="Title 90">
            <a:extLst>
              <a:ext uri="{FF2B5EF4-FFF2-40B4-BE49-F238E27FC236}">
                <a16:creationId xmlns:a16="http://schemas.microsoft.com/office/drawing/2014/main" id="{9E4808A5-7640-1D47-B6B1-B017F37D0229}"/>
              </a:ext>
            </a:extLst>
          </p:cNvPr>
          <p:cNvSpPr>
            <a:spLocks noGrp="1"/>
          </p:cNvSpPr>
          <p:nvPr>
            <p:ph type="title"/>
          </p:nvPr>
        </p:nvSpPr>
        <p:spPr>
          <a:xfrm>
            <a:off x="679893" y="2245048"/>
            <a:ext cx="7706319" cy="2398702"/>
          </a:xfrm>
          <a:prstGeom prst="rect">
            <a:avLst/>
          </a:prstGeom>
        </p:spPr>
        <p:txBody>
          <a:bodyPr anchor="b"/>
          <a:lstStyle>
            <a:lvl1pPr>
              <a:defRPr sz="5000">
                <a:solidFill>
                  <a:schemeClr val="tx1"/>
                </a:solidFill>
              </a:defRPr>
            </a:lvl1pPr>
          </a:lstStyle>
          <a:p>
            <a:r>
              <a:rPr lang="en-US"/>
              <a:t>Click to edit Master title style</a:t>
            </a:r>
          </a:p>
        </p:txBody>
      </p:sp>
      <p:sp>
        <p:nvSpPr>
          <p:cNvPr id="13" name="Text Placeholder 92">
            <a:extLst>
              <a:ext uri="{FF2B5EF4-FFF2-40B4-BE49-F238E27FC236}">
                <a16:creationId xmlns:a16="http://schemas.microsoft.com/office/drawing/2014/main" id="{9A770C54-6FBF-D84D-B7E7-C90F231B5D0A}"/>
              </a:ext>
            </a:extLst>
          </p:cNvPr>
          <p:cNvSpPr>
            <a:spLocks noGrp="1"/>
          </p:cNvSpPr>
          <p:nvPr>
            <p:ph type="body" sz="quarter" idx="10" hasCustomPrompt="1"/>
          </p:nvPr>
        </p:nvSpPr>
        <p:spPr>
          <a:xfrm>
            <a:off x="679893" y="4842510"/>
            <a:ext cx="6838507" cy="972321"/>
          </a:xfrm>
          <a:prstGeom prst="rect">
            <a:avLst/>
          </a:prstGeom>
        </p:spPr>
        <p:txBody>
          <a:bodyPr anchor="t"/>
          <a:lstStyle>
            <a:lvl1pPr marL="0" indent="0">
              <a:buNone/>
              <a:defRPr sz="2333">
                <a:solidFill>
                  <a:schemeClr val="tx1"/>
                </a:solidFill>
              </a:defRPr>
            </a:lvl1pPr>
          </a:lstStyle>
          <a:p>
            <a:pPr lvl="0"/>
            <a:r>
              <a:rPr lang="en-US"/>
              <a:t>Insert content here</a:t>
            </a:r>
          </a:p>
        </p:txBody>
      </p:sp>
      <p:sp>
        <p:nvSpPr>
          <p:cNvPr id="16" name="Text Placeholder 92">
            <a:extLst>
              <a:ext uri="{FF2B5EF4-FFF2-40B4-BE49-F238E27FC236}">
                <a16:creationId xmlns:a16="http://schemas.microsoft.com/office/drawing/2014/main" id="{55781240-4577-A24D-990B-874ED62E29E6}"/>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a:t>Karen Eckstein </a:t>
            </a:r>
            <a:br>
              <a:rPr lang="en-US"/>
            </a:br>
            <a:r>
              <a:rPr lang="en-US"/>
              <a:t>LLB, CTA, Cert IRM</a:t>
            </a:r>
          </a:p>
        </p:txBody>
      </p:sp>
    </p:spTree>
    <p:extLst>
      <p:ext uri="{BB962C8B-B14F-4D97-AF65-F5344CB8AC3E}">
        <p14:creationId xmlns:p14="http://schemas.microsoft.com/office/powerpoint/2010/main" val="62084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FE449CE-B73E-764F-B853-B68474139188}"/>
              </a:ext>
            </a:extLst>
          </p:cNvPr>
          <p:cNvSpPr/>
          <p:nvPr userDrawn="1"/>
        </p:nvSpPr>
        <p:spPr>
          <a:xfrm>
            <a:off x="9795193" y="-1273359"/>
            <a:ext cx="4121463" cy="4121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 name="Oval 7">
            <a:extLst>
              <a:ext uri="{FF2B5EF4-FFF2-40B4-BE49-F238E27FC236}">
                <a16:creationId xmlns:a16="http://schemas.microsoft.com/office/drawing/2014/main" id="{FA82B29D-6FCF-A94C-8908-AEE9FF8BE7E7}"/>
              </a:ext>
            </a:extLst>
          </p:cNvPr>
          <p:cNvSpPr/>
          <p:nvPr userDrawn="1"/>
        </p:nvSpPr>
        <p:spPr>
          <a:xfrm>
            <a:off x="7868124" y="3262765"/>
            <a:ext cx="5667532" cy="56675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 name="Straight Connector 9">
            <a:extLst>
              <a:ext uri="{FF2B5EF4-FFF2-40B4-BE49-F238E27FC236}">
                <a16:creationId xmlns:a16="http://schemas.microsoft.com/office/drawing/2014/main" id="{24741D01-5F92-9540-A74E-118CFDDBA3CF}"/>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D423366-1DF8-FB4D-AAE7-B71880A56A0F}"/>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pic>
        <p:nvPicPr>
          <p:cNvPr id="12" name="Picture 11">
            <a:extLst>
              <a:ext uri="{FF2B5EF4-FFF2-40B4-BE49-F238E27FC236}">
                <a16:creationId xmlns:a16="http://schemas.microsoft.com/office/drawing/2014/main" id="{D89A1365-B7C1-F543-80C2-5F44D689F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15" name="Title 90">
            <a:extLst>
              <a:ext uri="{FF2B5EF4-FFF2-40B4-BE49-F238E27FC236}">
                <a16:creationId xmlns:a16="http://schemas.microsoft.com/office/drawing/2014/main" id="{4036A9DD-5CAB-5F49-BAF2-F0F02EDAC2C0}"/>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a:t>Click to edit Master title style</a:t>
            </a:r>
          </a:p>
        </p:txBody>
      </p:sp>
      <p:sp>
        <p:nvSpPr>
          <p:cNvPr id="16" name="Text Placeholder 92">
            <a:extLst>
              <a:ext uri="{FF2B5EF4-FFF2-40B4-BE49-F238E27FC236}">
                <a16:creationId xmlns:a16="http://schemas.microsoft.com/office/drawing/2014/main" id="{7923F351-731D-7A40-BBB3-6DC0CA7ABD99}"/>
              </a:ext>
            </a:extLst>
          </p:cNvPr>
          <p:cNvSpPr>
            <a:spLocks noGrp="1"/>
          </p:cNvSpPr>
          <p:nvPr>
            <p:ph type="body" sz="quarter" idx="10" hasCustomPrompt="1"/>
          </p:nvPr>
        </p:nvSpPr>
        <p:spPr>
          <a:xfrm>
            <a:off x="657505" y="4838881"/>
            <a:ext cx="6898995" cy="972321"/>
          </a:xfrm>
          <a:prstGeom prst="rect">
            <a:avLst/>
          </a:prstGeom>
        </p:spPr>
        <p:txBody>
          <a:bodyPr anchor="t"/>
          <a:lstStyle>
            <a:lvl1pPr marL="0" indent="0">
              <a:buNone/>
              <a:defRPr sz="2333">
                <a:solidFill>
                  <a:schemeClr val="bg1"/>
                </a:solidFill>
              </a:defRPr>
            </a:lvl1pPr>
          </a:lstStyle>
          <a:p>
            <a:pPr lvl="0"/>
            <a:r>
              <a:rPr lang="en-US"/>
              <a:t>Insert content here</a:t>
            </a:r>
          </a:p>
        </p:txBody>
      </p:sp>
      <p:sp>
        <p:nvSpPr>
          <p:cNvPr id="17" name="Text Placeholder 92">
            <a:extLst>
              <a:ext uri="{FF2B5EF4-FFF2-40B4-BE49-F238E27FC236}">
                <a16:creationId xmlns:a16="http://schemas.microsoft.com/office/drawing/2014/main" id="{BA4576E7-0C93-674E-BFE7-8599EFE2E35F}"/>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a:t>Karen Eckstein </a:t>
            </a:r>
            <a:br>
              <a:rPr lang="en-US"/>
            </a:br>
            <a:r>
              <a:rPr lang="en-US"/>
              <a:t>LLB, CTA, Cert IRM</a:t>
            </a:r>
          </a:p>
        </p:txBody>
      </p:sp>
    </p:spTree>
    <p:extLst>
      <p:ext uri="{BB962C8B-B14F-4D97-AF65-F5344CB8AC3E}">
        <p14:creationId xmlns:p14="http://schemas.microsoft.com/office/powerpoint/2010/main" val="221804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B0EF64-FC7B-DB40-A831-D29D648FC7DD}"/>
              </a:ext>
            </a:extLst>
          </p:cNvPr>
          <p:cNvSpPr>
            <a:spLocks noGrp="1"/>
          </p:cNvSpPr>
          <p:nvPr>
            <p:ph type="body" sz="quarter" idx="10"/>
          </p:nvPr>
        </p:nvSpPr>
        <p:spPr>
          <a:xfrm>
            <a:off x="659404" y="1105204"/>
            <a:ext cx="10872196" cy="1121818"/>
          </a:xfrm>
          <a:prstGeom prst="rect">
            <a:avLst/>
          </a:prstGeom>
        </p:spPr>
        <p:txBody>
          <a:bodyPr anchor="b"/>
          <a:lstStyle>
            <a:lvl1pPr marL="0" indent="0">
              <a:buNone/>
              <a:defRPr sz="4000">
                <a:solidFill>
                  <a:schemeClr val="tx2"/>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DF623FFB-50EC-FD46-B7BD-9E6DCA6DDDFE}"/>
              </a:ext>
            </a:extLst>
          </p:cNvPr>
          <p:cNvSpPr>
            <a:spLocks noGrp="1"/>
          </p:cNvSpPr>
          <p:nvPr>
            <p:ph type="body" sz="quarter" idx="11"/>
          </p:nvPr>
        </p:nvSpPr>
        <p:spPr>
          <a:xfrm>
            <a:off x="659404" y="2494027"/>
            <a:ext cx="10872196" cy="3394710"/>
          </a:xfrm>
          <a:prstGeom prst="rect">
            <a:avLst/>
          </a:prstGeom>
        </p:spPr>
        <p:txBody>
          <a:bodyPr anchor="t"/>
          <a:lstStyle>
            <a:lvl1pPr marL="0" indent="0">
              <a:buNone/>
              <a:defRPr sz="2200" b="1">
                <a:solidFill>
                  <a:schemeClr val="accent1"/>
                </a:solidFill>
              </a:defRPr>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pic>
        <p:nvPicPr>
          <p:cNvPr id="20" name="Picture 19">
            <a:extLst>
              <a:ext uri="{FF2B5EF4-FFF2-40B4-BE49-F238E27FC236}">
                <a16:creationId xmlns:a16="http://schemas.microsoft.com/office/drawing/2014/main" id="{CDA2A616-E7C3-4C4E-BF88-8AA15B486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893" y="539268"/>
            <a:ext cx="599999" cy="298932"/>
          </a:xfrm>
          <a:prstGeom prst="rect">
            <a:avLst/>
          </a:prstGeom>
        </p:spPr>
      </p:pic>
      <p:cxnSp>
        <p:nvCxnSpPr>
          <p:cNvPr id="21" name="Straight Connector 20">
            <a:extLst>
              <a:ext uri="{FF2B5EF4-FFF2-40B4-BE49-F238E27FC236}">
                <a16:creationId xmlns:a16="http://schemas.microsoft.com/office/drawing/2014/main" id="{CC0D7B60-F208-FD44-83DF-D86292291C61}"/>
              </a:ext>
            </a:extLst>
          </p:cNvPr>
          <p:cNvCxnSpPr/>
          <p:nvPr userDrawn="1"/>
        </p:nvCxnSpPr>
        <p:spPr>
          <a:xfrm>
            <a:off x="679893" y="6223000"/>
            <a:ext cx="108517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BA2324-BBF3-334A-B49F-8580C1165375}"/>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tx1"/>
                </a:solidFill>
              </a:rPr>
              <a:t>kareneckstein.co.uk</a:t>
            </a:r>
            <a:endParaRPr lang="en-US" sz="1067">
              <a:solidFill>
                <a:schemeClr val="tx1"/>
              </a:solidFill>
            </a:endParaRPr>
          </a:p>
        </p:txBody>
      </p:sp>
    </p:spTree>
    <p:extLst>
      <p:ext uri="{BB962C8B-B14F-4D97-AF65-F5344CB8AC3E}">
        <p14:creationId xmlns:p14="http://schemas.microsoft.com/office/powerpoint/2010/main" val="155164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F0AF333-9876-D743-90F9-0ECD8C86CD48}"/>
              </a:ext>
            </a:extLst>
          </p:cNvPr>
          <p:cNvCxnSpPr/>
          <p:nvPr userDrawn="1"/>
        </p:nvCxnSpPr>
        <p:spPr>
          <a:xfrm>
            <a:off x="679893" y="6223000"/>
            <a:ext cx="108517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DCCD218-AAD0-574D-BD88-9E49FD5CEBA3}"/>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sp>
        <p:nvSpPr>
          <p:cNvPr id="13" name="Title 90">
            <a:extLst>
              <a:ext uri="{FF2B5EF4-FFF2-40B4-BE49-F238E27FC236}">
                <a16:creationId xmlns:a16="http://schemas.microsoft.com/office/drawing/2014/main" id="{E418705E-0CC0-084C-8C3C-86C1046A9F48}"/>
              </a:ext>
            </a:extLst>
          </p:cNvPr>
          <p:cNvSpPr>
            <a:spLocks noGrp="1"/>
          </p:cNvSpPr>
          <p:nvPr>
            <p:ph type="title" hasCustomPrompt="1"/>
          </p:nvPr>
        </p:nvSpPr>
        <p:spPr>
          <a:xfrm>
            <a:off x="3390900" y="2198969"/>
            <a:ext cx="8140699" cy="1997552"/>
          </a:xfrm>
          <a:prstGeom prst="rect">
            <a:avLst/>
          </a:prstGeom>
        </p:spPr>
        <p:txBody>
          <a:bodyPr anchor="b"/>
          <a:lstStyle>
            <a:lvl1pPr>
              <a:defRPr sz="4000">
                <a:solidFill>
                  <a:schemeClr val="accent2"/>
                </a:solidFill>
              </a:defRPr>
            </a:lvl1pPr>
          </a:lstStyle>
          <a:p>
            <a:r>
              <a:rPr lang="en-US"/>
              <a:t>Sign off copy</a:t>
            </a:r>
          </a:p>
        </p:txBody>
      </p:sp>
      <p:pic>
        <p:nvPicPr>
          <p:cNvPr id="15" name="Picture 14">
            <a:extLst>
              <a:ext uri="{FF2B5EF4-FFF2-40B4-BE49-F238E27FC236}">
                <a16:creationId xmlns:a16="http://schemas.microsoft.com/office/drawing/2014/main" id="{1DB0F619-5241-0546-B948-633B90C4B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2" name="TextBox 1">
            <a:extLst>
              <a:ext uri="{FF2B5EF4-FFF2-40B4-BE49-F238E27FC236}">
                <a16:creationId xmlns:a16="http://schemas.microsoft.com/office/drawing/2014/main" id="{EF3F2F31-D875-4647-ABED-245FDFB85DFF}"/>
              </a:ext>
            </a:extLst>
          </p:cNvPr>
          <p:cNvSpPr txBox="1"/>
          <p:nvPr userDrawn="1"/>
        </p:nvSpPr>
        <p:spPr>
          <a:xfrm>
            <a:off x="3390900" y="4528930"/>
            <a:ext cx="3925957" cy="1200329"/>
          </a:xfrm>
          <a:prstGeom prst="rect">
            <a:avLst/>
          </a:prstGeom>
          <a:noFill/>
        </p:spPr>
        <p:txBody>
          <a:bodyPr wrap="square" rtlCol="0">
            <a:spAutoFit/>
          </a:bodyPr>
          <a:lstStyle/>
          <a:p>
            <a:r>
              <a:rPr lang="en-GB" b="1">
                <a:solidFill>
                  <a:schemeClr val="accent2"/>
                </a:solidFill>
                <a:latin typeface="+mj-lt"/>
                <a:cs typeface="Arial" panose="020B0604020202020204" pitchFamily="34" charset="0"/>
              </a:rPr>
              <a:t>Karen Eckstein</a:t>
            </a:r>
          </a:p>
          <a:p>
            <a:r>
              <a:rPr lang="en-GB">
                <a:solidFill>
                  <a:schemeClr val="bg1"/>
                </a:solidFill>
                <a:latin typeface="+mj-lt"/>
                <a:cs typeface="Arial" panose="020B0604020202020204" pitchFamily="34" charset="0"/>
              </a:rPr>
              <a:t>07973 627039</a:t>
            </a:r>
          </a:p>
          <a:p>
            <a:r>
              <a:rPr lang="en-GB" err="1">
                <a:solidFill>
                  <a:schemeClr val="bg1"/>
                </a:solidFill>
                <a:latin typeface="+mj-lt"/>
                <a:cs typeface="Arial" panose="020B0604020202020204" pitchFamily="34" charset="0"/>
              </a:rPr>
              <a:t>kareneckstein.co.uk</a:t>
            </a:r>
            <a:endParaRPr lang="en-GB">
              <a:solidFill>
                <a:schemeClr val="bg1"/>
              </a:solidFill>
              <a:latin typeface="+mj-lt"/>
              <a:cs typeface="Arial" panose="020B0604020202020204" pitchFamily="34" charset="0"/>
            </a:endParaRPr>
          </a:p>
          <a:p>
            <a:r>
              <a:rPr lang="en-GB" err="1">
                <a:solidFill>
                  <a:schemeClr val="bg1"/>
                </a:solidFill>
                <a:latin typeface="+mj-lt"/>
                <a:cs typeface="Arial" panose="020B0604020202020204" pitchFamily="34" charset="0"/>
              </a:rPr>
              <a:t>karen@kareneckstein.co.uk</a:t>
            </a:r>
            <a:endParaRPr lang="en-GB">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4177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41A1FB0F-1C5C-844C-8C46-D2BBE08905E5}"/>
              </a:ext>
            </a:extLst>
          </p:cNvPr>
          <p:cNvSpPr/>
          <p:nvPr userDrawn="1"/>
        </p:nvSpPr>
        <p:spPr>
          <a:xfrm>
            <a:off x="-1608483" y="-2220292"/>
            <a:ext cx="11298584" cy="11298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Title 90">
            <a:extLst>
              <a:ext uri="{FF2B5EF4-FFF2-40B4-BE49-F238E27FC236}">
                <a16:creationId xmlns:a16="http://schemas.microsoft.com/office/drawing/2014/main" id="{2FB4C903-3243-CE41-ABFE-3F1D160EB1D8}"/>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a:t>Click to edit Master title style</a:t>
            </a:r>
          </a:p>
        </p:txBody>
      </p:sp>
      <p:cxnSp>
        <p:nvCxnSpPr>
          <p:cNvPr id="29" name="Straight Connector 28">
            <a:extLst>
              <a:ext uri="{FF2B5EF4-FFF2-40B4-BE49-F238E27FC236}">
                <a16:creationId xmlns:a16="http://schemas.microsoft.com/office/drawing/2014/main" id="{BDFEBF5A-F0CE-3244-8110-D6EC672148A4}"/>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ACBDBAD-1B6A-A34F-9AC3-4B34C4508423}"/>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pic>
        <p:nvPicPr>
          <p:cNvPr id="31" name="Picture 30">
            <a:extLst>
              <a:ext uri="{FF2B5EF4-FFF2-40B4-BE49-F238E27FC236}">
                <a16:creationId xmlns:a16="http://schemas.microsoft.com/office/drawing/2014/main" id="{27195FE6-0812-E847-A286-C8ED0FE69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32" name="Text Placeholder 92">
            <a:extLst>
              <a:ext uri="{FF2B5EF4-FFF2-40B4-BE49-F238E27FC236}">
                <a16:creationId xmlns:a16="http://schemas.microsoft.com/office/drawing/2014/main" id="{3CFA7CA3-BB6A-ED44-A18E-38F892C207BF}"/>
              </a:ext>
            </a:extLst>
          </p:cNvPr>
          <p:cNvSpPr>
            <a:spLocks noGrp="1"/>
          </p:cNvSpPr>
          <p:nvPr>
            <p:ph type="body" sz="quarter" idx="10" hasCustomPrompt="1"/>
          </p:nvPr>
        </p:nvSpPr>
        <p:spPr>
          <a:xfrm>
            <a:off x="657505" y="4838881"/>
            <a:ext cx="7706319" cy="972321"/>
          </a:xfrm>
          <a:prstGeom prst="rect">
            <a:avLst/>
          </a:prstGeom>
        </p:spPr>
        <p:txBody>
          <a:bodyPr anchor="t"/>
          <a:lstStyle>
            <a:lvl1pPr marL="0" indent="0">
              <a:buNone/>
              <a:defRPr sz="2333">
                <a:solidFill>
                  <a:schemeClr val="bg1"/>
                </a:solidFill>
              </a:defRPr>
            </a:lvl1pPr>
          </a:lstStyle>
          <a:p>
            <a:pPr lvl="0"/>
            <a:r>
              <a:rPr lang="en-US"/>
              <a:t>Insert content here</a:t>
            </a:r>
          </a:p>
        </p:txBody>
      </p:sp>
      <p:sp>
        <p:nvSpPr>
          <p:cNvPr id="34" name="Text Placeholder 92">
            <a:extLst>
              <a:ext uri="{FF2B5EF4-FFF2-40B4-BE49-F238E27FC236}">
                <a16:creationId xmlns:a16="http://schemas.microsoft.com/office/drawing/2014/main" id="{30F6319E-4FC3-3942-8AB7-545DD182B06C}"/>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a:t>Karen Eckstein </a:t>
            </a:r>
            <a:br>
              <a:rPr lang="en-US"/>
            </a:br>
            <a:r>
              <a:rPr lang="en-US"/>
              <a:t>LLB, CTA, Cert IRM</a:t>
            </a:r>
          </a:p>
        </p:txBody>
      </p:sp>
    </p:spTree>
    <p:extLst>
      <p:ext uri="{BB962C8B-B14F-4D97-AF65-F5344CB8AC3E}">
        <p14:creationId xmlns:p14="http://schemas.microsoft.com/office/powerpoint/2010/main" val="3714051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83778"/>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200038"/>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s://mellorfinancialmanagement.arlo.co/checkout" TargetMode="External"/><Relationship Id="rId2" Type="http://schemas.openxmlformats.org/officeDocument/2006/relationships/hyperlink" Target="https://mellorfinancialtraining.co.uk/upcoming/" TargetMode="External"/><Relationship Id="rId1" Type="http://schemas.openxmlformats.org/officeDocument/2006/relationships/slideLayout" Target="../slideLayouts/slideLayout4.xml"/><Relationship Id="rId5" Type="http://schemas.openxmlformats.org/officeDocument/2006/relationships/hyperlink" Target="https://mellorfinancialtraining.co.uk/jargon-buster/" TargetMode="External"/><Relationship Id="rId4" Type="http://schemas.openxmlformats.org/officeDocument/2006/relationships/hyperlink" Target="https://www.waitlistr.com/lists/d840513d/making-finance-your-superpow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F44E2-2A3F-5D45-9CF4-527F217631CD}"/>
              </a:ext>
            </a:extLst>
          </p:cNvPr>
          <p:cNvSpPr>
            <a:spLocks noGrp="1"/>
          </p:cNvSpPr>
          <p:nvPr>
            <p:ph type="title"/>
          </p:nvPr>
        </p:nvSpPr>
        <p:spPr/>
        <p:txBody>
          <a:bodyPr anchor="ctr"/>
          <a:lstStyle/>
          <a:p>
            <a:r>
              <a:rPr lang="en-GB" dirty="0"/>
              <a:t>The risks of not knowing the numbers</a:t>
            </a:r>
            <a:endParaRPr lang="en-US" dirty="0"/>
          </a:p>
        </p:txBody>
      </p:sp>
      <p:sp>
        <p:nvSpPr>
          <p:cNvPr id="5" name="Text Placeholder 4">
            <a:extLst>
              <a:ext uri="{FF2B5EF4-FFF2-40B4-BE49-F238E27FC236}">
                <a16:creationId xmlns:a16="http://schemas.microsoft.com/office/drawing/2014/main" id="{5E4EE5FA-AE19-2649-BECC-D8A5F1B1F3CF}"/>
              </a:ext>
            </a:extLst>
          </p:cNvPr>
          <p:cNvSpPr>
            <a:spLocks noGrp="1"/>
          </p:cNvSpPr>
          <p:nvPr>
            <p:ph type="body" sz="quarter" idx="10"/>
          </p:nvPr>
        </p:nvSpPr>
        <p:spPr/>
        <p:txBody>
          <a:bodyPr/>
          <a:lstStyle/>
          <a:p>
            <a:r>
              <a:rPr lang="en-US" dirty="0"/>
              <a:t>Presented by Martin Mellor for The </a:t>
            </a:r>
            <a:r>
              <a:rPr lang="en-US" dirty="0" err="1"/>
              <a:t>RiskBites</a:t>
            </a:r>
            <a:r>
              <a:rPr lang="en-US" dirty="0"/>
              <a:t> ® Club​</a:t>
            </a:r>
          </a:p>
          <a:p>
            <a:r>
              <a:rPr lang="en-US" dirty="0"/>
              <a:t>11 June 2024</a:t>
            </a:r>
          </a:p>
        </p:txBody>
      </p:sp>
      <p:sp>
        <p:nvSpPr>
          <p:cNvPr id="6" name="Text Placeholder 5">
            <a:extLst>
              <a:ext uri="{FF2B5EF4-FFF2-40B4-BE49-F238E27FC236}">
                <a16:creationId xmlns:a16="http://schemas.microsoft.com/office/drawing/2014/main" id="{0CEFCD14-9A12-5C4C-AE69-11A45B83212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2310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Targets</a:t>
            </a:r>
            <a:endParaRPr lang="en-GB" dirty="0"/>
          </a:p>
        </p:txBody>
      </p:sp>
      <p:pic>
        <p:nvPicPr>
          <p:cNvPr id="6" name="Picture 5" descr="Dart on bullseye">
            <a:extLst>
              <a:ext uri="{FF2B5EF4-FFF2-40B4-BE49-F238E27FC236}">
                <a16:creationId xmlns:a16="http://schemas.microsoft.com/office/drawing/2014/main" id="{A8B7C6EB-499C-B155-2096-DA73D573C1C8}"/>
              </a:ext>
            </a:extLst>
          </p:cNvPr>
          <p:cNvPicPr>
            <a:picLocks noChangeAspect="1"/>
          </p:cNvPicPr>
          <p:nvPr/>
        </p:nvPicPr>
        <p:blipFill>
          <a:blip r:embed="rId2"/>
          <a:stretch>
            <a:fillRect/>
          </a:stretch>
        </p:blipFill>
        <p:spPr>
          <a:xfrm>
            <a:off x="737884" y="1939037"/>
            <a:ext cx="5358116" cy="3571205"/>
          </a:xfrm>
          <a:prstGeom prst="rect">
            <a:avLst/>
          </a:prstGeom>
        </p:spPr>
      </p:pic>
      <p:sp>
        <p:nvSpPr>
          <p:cNvPr id="7" name="TextBox 6">
            <a:extLst>
              <a:ext uri="{FF2B5EF4-FFF2-40B4-BE49-F238E27FC236}">
                <a16:creationId xmlns:a16="http://schemas.microsoft.com/office/drawing/2014/main" id="{95B681F6-58FF-4E28-99FD-AF637D8DC888}"/>
              </a:ext>
            </a:extLst>
          </p:cNvPr>
          <p:cNvSpPr txBox="1"/>
          <p:nvPr/>
        </p:nvSpPr>
        <p:spPr>
          <a:xfrm>
            <a:off x="6437376" y="2293478"/>
            <a:ext cx="5016740" cy="2862322"/>
          </a:xfrm>
          <a:prstGeom prst="rect">
            <a:avLst/>
          </a:prstGeom>
          <a:noFill/>
        </p:spPr>
        <p:txBody>
          <a:bodyPr wrap="square" rtlCol="0">
            <a:spAutoFit/>
          </a:bodyPr>
          <a:lstStyle/>
          <a:p>
            <a:r>
              <a:rPr lang="en-US" dirty="0"/>
              <a:t>Do people understand </a:t>
            </a:r>
            <a:r>
              <a:rPr lang="en-US" b="1" dirty="0"/>
              <a:t>WHAT</a:t>
            </a:r>
            <a:r>
              <a:rPr lang="en-US" dirty="0"/>
              <a:t> is being asked of them?</a:t>
            </a:r>
          </a:p>
          <a:p>
            <a:endParaRPr lang="en-US" dirty="0"/>
          </a:p>
          <a:p>
            <a:endParaRPr lang="en-US" dirty="0"/>
          </a:p>
          <a:p>
            <a:r>
              <a:rPr lang="en-US" dirty="0"/>
              <a:t>Do people understand </a:t>
            </a:r>
            <a:r>
              <a:rPr lang="en-US" b="1" dirty="0"/>
              <a:t>WHY</a:t>
            </a:r>
            <a:r>
              <a:rPr lang="en-US" dirty="0"/>
              <a:t> that is being asked of them?</a:t>
            </a:r>
          </a:p>
          <a:p>
            <a:endParaRPr lang="en-US" dirty="0"/>
          </a:p>
          <a:p>
            <a:endParaRPr lang="en-US" dirty="0"/>
          </a:p>
          <a:p>
            <a:r>
              <a:rPr lang="en-US" dirty="0"/>
              <a:t>Do people understand the implications of not meeting targets?</a:t>
            </a:r>
            <a:endParaRPr lang="en-GB" dirty="0"/>
          </a:p>
        </p:txBody>
      </p:sp>
    </p:spTree>
    <p:extLst>
      <p:ext uri="{BB962C8B-B14F-4D97-AF65-F5344CB8AC3E}">
        <p14:creationId xmlns:p14="http://schemas.microsoft.com/office/powerpoint/2010/main" val="186137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Data</a:t>
            </a:r>
            <a:endParaRPr lang="en-GB" dirty="0"/>
          </a:p>
        </p:txBody>
      </p:sp>
      <p:pic>
        <p:nvPicPr>
          <p:cNvPr id="4" name="Picture 3">
            <a:extLst>
              <a:ext uri="{FF2B5EF4-FFF2-40B4-BE49-F238E27FC236}">
                <a16:creationId xmlns:a16="http://schemas.microsoft.com/office/drawing/2014/main" id="{F8964C9A-CB2A-BE24-3BF8-63EBC2A9F2BB}"/>
              </a:ext>
            </a:extLst>
          </p:cNvPr>
          <p:cNvPicPr>
            <a:picLocks noChangeAspect="1"/>
          </p:cNvPicPr>
          <p:nvPr/>
        </p:nvPicPr>
        <p:blipFill rotWithShape="1">
          <a:blip r:embed="rId2"/>
          <a:srcRect l="719" t="19910" r="51000" b="19373"/>
          <a:stretch/>
        </p:blipFill>
        <p:spPr>
          <a:xfrm>
            <a:off x="1280160" y="2148840"/>
            <a:ext cx="4709160" cy="3099816"/>
          </a:xfrm>
          <a:prstGeom prst="rect">
            <a:avLst/>
          </a:prstGeom>
        </p:spPr>
      </p:pic>
      <p:sp>
        <p:nvSpPr>
          <p:cNvPr id="5" name="TextBox 4">
            <a:extLst>
              <a:ext uri="{FF2B5EF4-FFF2-40B4-BE49-F238E27FC236}">
                <a16:creationId xmlns:a16="http://schemas.microsoft.com/office/drawing/2014/main" id="{2A470D4C-BA4C-9FC4-25CD-E83773D471EC}"/>
              </a:ext>
            </a:extLst>
          </p:cNvPr>
          <p:cNvSpPr txBox="1"/>
          <p:nvPr/>
        </p:nvSpPr>
        <p:spPr>
          <a:xfrm>
            <a:off x="6437376" y="2532888"/>
            <a:ext cx="4197096" cy="1477328"/>
          </a:xfrm>
          <a:prstGeom prst="rect">
            <a:avLst/>
          </a:prstGeom>
          <a:noFill/>
        </p:spPr>
        <p:txBody>
          <a:bodyPr wrap="square" rtlCol="0">
            <a:spAutoFit/>
          </a:bodyPr>
          <a:lstStyle/>
          <a:p>
            <a:r>
              <a:rPr lang="en-US" dirty="0"/>
              <a:t>40% of a business’s data is either:</a:t>
            </a:r>
          </a:p>
          <a:p>
            <a:endParaRPr lang="en-US" dirty="0"/>
          </a:p>
          <a:p>
            <a:pPr marL="285750" indent="-285750">
              <a:buFont typeface="Arial" panose="020B0604020202020204" pitchFamily="34" charset="0"/>
              <a:buChar char="•"/>
            </a:pPr>
            <a:r>
              <a:rPr lang="en-US" dirty="0"/>
              <a:t>Missing</a:t>
            </a:r>
          </a:p>
          <a:p>
            <a:pPr marL="285750" indent="-285750">
              <a:buFont typeface="Arial" panose="020B0604020202020204" pitchFamily="34" charset="0"/>
              <a:buChar char="•"/>
            </a:pPr>
            <a:r>
              <a:rPr lang="en-US" dirty="0"/>
              <a:t>Wrong</a:t>
            </a:r>
          </a:p>
          <a:p>
            <a:pPr marL="285750" indent="-285750">
              <a:buFont typeface="Arial" panose="020B0604020202020204" pitchFamily="34" charset="0"/>
              <a:buChar char="•"/>
            </a:pPr>
            <a:r>
              <a:rPr lang="en-US" dirty="0"/>
              <a:t>Inaccurate</a:t>
            </a:r>
            <a:endParaRPr lang="en-GB" dirty="0"/>
          </a:p>
        </p:txBody>
      </p:sp>
    </p:spTree>
    <p:extLst>
      <p:ext uri="{BB962C8B-B14F-4D97-AF65-F5344CB8AC3E}">
        <p14:creationId xmlns:p14="http://schemas.microsoft.com/office/powerpoint/2010/main" val="1440899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Data</a:t>
            </a:r>
            <a:endParaRPr lang="en-GB" dirty="0"/>
          </a:p>
        </p:txBody>
      </p:sp>
      <p:graphicFrame>
        <p:nvGraphicFramePr>
          <p:cNvPr id="3" name="Diagram 2">
            <a:extLst>
              <a:ext uri="{FF2B5EF4-FFF2-40B4-BE49-F238E27FC236}">
                <a16:creationId xmlns:a16="http://schemas.microsoft.com/office/drawing/2014/main" id="{BCAF9746-659F-490A-D71D-42EECF0707CF}"/>
              </a:ext>
            </a:extLst>
          </p:cNvPr>
          <p:cNvGraphicFramePr/>
          <p:nvPr>
            <p:extLst>
              <p:ext uri="{D42A27DB-BD31-4B8C-83A1-F6EECF244321}">
                <p14:modId xmlns:p14="http://schemas.microsoft.com/office/powerpoint/2010/main" val="648023873"/>
              </p:ext>
            </p:extLst>
          </p:nvPr>
        </p:nvGraphicFramePr>
        <p:xfrm>
          <a:off x="283464" y="363050"/>
          <a:ext cx="11430000" cy="5489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C1398FE-8560-E1BB-C499-42A14BE50F63}"/>
              </a:ext>
            </a:extLst>
          </p:cNvPr>
          <p:cNvSpPr txBox="1"/>
          <p:nvPr/>
        </p:nvSpPr>
        <p:spPr>
          <a:xfrm>
            <a:off x="6537960" y="4590288"/>
            <a:ext cx="1124712" cy="369332"/>
          </a:xfrm>
          <a:prstGeom prst="rect">
            <a:avLst/>
          </a:prstGeom>
          <a:noFill/>
        </p:spPr>
        <p:txBody>
          <a:bodyPr wrap="square" rtlCol="0">
            <a:spAutoFit/>
          </a:bodyPr>
          <a:lstStyle/>
          <a:p>
            <a:pPr algn="ctr"/>
            <a:r>
              <a:rPr lang="en-US" b="1" dirty="0"/>
              <a:t>£244 bn</a:t>
            </a:r>
            <a:endParaRPr lang="en-GB" b="1" dirty="0"/>
          </a:p>
        </p:txBody>
      </p:sp>
    </p:spTree>
    <p:extLst>
      <p:ext uri="{BB962C8B-B14F-4D97-AF65-F5344CB8AC3E}">
        <p14:creationId xmlns:p14="http://schemas.microsoft.com/office/powerpoint/2010/main" val="32317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F72625D-C009-6645-B469-91C21656DE90}"/>
              </a:ext>
            </a:extLst>
          </p:cNvPr>
          <p:cNvSpPr>
            <a:spLocks noGrp="1"/>
          </p:cNvSpPr>
          <p:nvPr>
            <p:ph type="body" sz="quarter" idx="10"/>
          </p:nvPr>
        </p:nvSpPr>
        <p:spPr>
          <a:xfrm>
            <a:off x="659404" y="1025305"/>
            <a:ext cx="10872196" cy="437846"/>
          </a:xfrm>
        </p:spPr>
        <p:txBody>
          <a:bodyPr/>
          <a:lstStyle/>
          <a:p>
            <a:pPr algn="ctr"/>
            <a:r>
              <a:rPr lang="en-US" dirty="0"/>
              <a:t>So what can we do?</a:t>
            </a:r>
            <a:endParaRPr lang="en-GB" dirty="0"/>
          </a:p>
        </p:txBody>
      </p:sp>
      <p:graphicFrame>
        <p:nvGraphicFramePr>
          <p:cNvPr id="5" name="Diagram 4">
            <a:extLst>
              <a:ext uri="{FF2B5EF4-FFF2-40B4-BE49-F238E27FC236}">
                <a16:creationId xmlns:a16="http://schemas.microsoft.com/office/drawing/2014/main" id="{DA8210CC-0D0C-8369-9F12-5C5D1041FABA}"/>
              </a:ext>
            </a:extLst>
          </p:cNvPr>
          <p:cNvGraphicFramePr/>
          <p:nvPr>
            <p:extLst>
              <p:ext uri="{D42A27DB-BD31-4B8C-83A1-F6EECF244321}">
                <p14:modId xmlns:p14="http://schemas.microsoft.com/office/powerpoint/2010/main" val="215933247"/>
              </p:ext>
            </p:extLst>
          </p:nvPr>
        </p:nvGraphicFramePr>
        <p:xfrm>
          <a:off x="429768" y="719666"/>
          <a:ext cx="11101832" cy="5434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51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1A387AC-F8AF-4D4E-8DA0-CF9AF27CC4E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A94D367-8566-48BC-A6B6-5680CB15A0D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669F1B89-7060-4420-BF3C-D239F5256F5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3CCB0E6B-837F-42BF-93D9-0D65134E604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636F215-3CA0-41CC-8E43-60A8EC72F6EB}"/>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346AADDC-3A28-4816-96A0-9B465E753E8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C4DE7FA1-1A6A-4CCB-BC60-727B56E2030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2FC3E2BD-655A-40D6-A6CA-080E3E307D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7D9D6F81-0891-4023-A9D6-ECDFCCEA8BF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25407055-B265-4BCD-8B80-685D4A0603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F72625D-C009-6645-B469-91C21656DE90}"/>
              </a:ext>
            </a:extLst>
          </p:cNvPr>
          <p:cNvSpPr>
            <a:spLocks noGrp="1"/>
          </p:cNvSpPr>
          <p:nvPr>
            <p:ph type="body" sz="quarter" idx="10"/>
          </p:nvPr>
        </p:nvSpPr>
        <p:spPr>
          <a:xfrm>
            <a:off x="659404" y="1025305"/>
            <a:ext cx="10872196" cy="437846"/>
          </a:xfrm>
        </p:spPr>
        <p:txBody>
          <a:bodyPr/>
          <a:lstStyle/>
          <a:p>
            <a:pPr algn="ctr"/>
            <a:r>
              <a:rPr lang="en-US" dirty="0"/>
              <a:t>So what can we do?</a:t>
            </a:r>
            <a:endParaRPr lang="en-GB" dirty="0"/>
          </a:p>
        </p:txBody>
      </p:sp>
      <p:sp>
        <p:nvSpPr>
          <p:cNvPr id="3" name="TextBox 2">
            <a:extLst>
              <a:ext uri="{FF2B5EF4-FFF2-40B4-BE49-F238E27FC236}">
                <a16:creationId xmlns:a16="http://schemas.microsoft.com/office/drawing/2014/main" id="{7CDFEFB0-24D8-6786-E6D8-533BAB96FD20}"/>
              </a:ext>
            </a:extLst>
          </p:cNvPr>
          <p:cNvSpPr txBox="1"/>
          <p:nvPr/>
        </p:nvSpPr>
        <p:spPr>
          <a:xfrm>
            <a:off x="659404" y="1587130"/>
            <a:ext cx="10325428" cy="4247317"/>
          </a:xfrm>
          <a:prstGeom prst="rect">
            <a:avLst/>
          </a:prstGeom>
          <a:noFill/>
        </p:spPr>
        <p:txBody>
          <a:bodyPr wrap="square">
            <a:spAutoFit/>
          </a:bodyPr>
          <a:lstStyle/>
          <a:p>
            <a:pPr algn="l"/>
            <a:r>
              <a:rPr lang="en-GB" dirty="0">
                <a:solidFill>
                  <a:srgbClr val="212121"/>
                </a:solidFill>
                <a:latin typeface="Aptos" panose="020B0004020202020204" pitchFamily="34" charset="0"/>
              </a:rPr>
              <a:t>If</a:t>
            </a:r>
            <a:r>
              <a:rPr lang="en-GB" sz="1800" b="0" i="0" u="none" strike="noStrike" dirty="0">
                <a:solidFill>
                  <a:srgbClr val="212121"/>
                </a:solidFill>
                <a:effectLst/>
                <a:latin typeface="Aptos" panose="020B0004020202020204" pitchFamily="34" charset="0"/>
              </a:rPr>
              <a:t> you are interested in our courses I have various options:</a:t>
            </a: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Face To Face:  </a:t>
            </a:r>
            <a:r>
              <a:rPr lang="en-GB" sz="1800" b="0" i="0" u="sng" strike="noStrike" dirty="0">
                <a:solidFill>
                  <a:srgbClr val="0078D7"/>
                </a:solidFill>
                <a:effectLst/>
                <a:latin typeface="Aptos" panose="020B0004020202020204" pitchFamily="34" charset="0"/>
                <a:hlinkClick r:id="rId2" tooltip="https://mellorfinancialtraining.co.uk/upcoming/"/>
              </a:rPr>
              <a:t>https://mellorfinancialtraining.co.uk/upcoming/</a:t>
            </a:r>
            <a:endParaRPr lang="en-GB" sz="1800" b="0" i="0" u="none" strike="noStrike" dirty="0">
              <a:solidFill>
                <a:srgbClr val="212121"/>
              </a:solidFill>
              <a:effectLst/>
              <a:latin typeface="Aptos" panose="020B0004020202020204" pitchFamily="34" charset="0"/>
            </a:endParaRP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Self Study: </a:t>
            </a:r>
            <a:r>
              <a:rPr lang="en-GB" sz="1800" b="0" i="0" u="sng" strike="noStrike" dirty="0">
                <a:solidFill>
                  <a:srgbClr val="0078D7"/>
                </a:solidFill>
                <a:effectLst/>
                <a:latin typeface="Aptos" panose="020B0004020202020204" pitchFamily="34" charset="0"/>
                <a:hlinkClick r:id="rId3" tooltip="https://mellorfinancialmanagement.arlo.co/checkout"/>
              </a:rPr>
              <a:t>https://mellorfinancialmanagement.arlo.co/checkout</a:t>
            </a:r>
            <a:endParaRPr lang="en-GB" sz="1800" b="0" i="0" u="none" strike="noStrike" dirty="0">
              <a:solidFill>
                <a:srgbClr val="212121"/>
              </a:solidFill>
              <a:effectLst/>
              <a:latin typeface="Aptos" panose="020B0004020202020204" pitchFamily="34" charset="0"/>
            </a:endParaRP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I’m also collating a waitlist to put together courses specific for the legal profession, anyone interested can sign up here:</a:t>
            </a:r>
          </a:p>
          <a:p>
            <a:pPr algn="l"/>
            <a:r>
              <a:rPr lang="en-GB" sz="1800" b="0" i="0" u="sng" strike="noStrike" dirty="0">
                <a:solidFill>
                  <a:srgbClr val="0078D7"/>
                </a:solidFill>
                <a:effectLst/>
                <a:latin typeface="Aptos" panose="020B0004020202020204" pitchFamily="34" charset="0"/>
                <a:hlinkClick r:id="rId4" tooltip="https://www.waitlistr.com/lists/d840513d/making-finance-your-superpower"/>
              </a:rPr>
              <a:t>https://www.waitlistr.com/lists/d840513d/making-finance-your-superpower</a:t>
            </a:r>
            <a:endParaRPr lang="en-GB" sz="1800" b="0" i="0" u="none" strike="noStrike" dirty="0">
              <a:solidFill>
                <a:srgbClr val="212121"/>
              </a:solidFill>
              <a:effectLst/>
              <a:latin typeface="Aptos" panose="020B0004020202020204" pitchFamily="34" charset="0"/>
            </a:endParaRP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 </a:t>
            </a:r>
          </a:p>
          <a:p>
            <a:pPr algn="l"/>
            <a:r>
              <a:rPr lang="en-GB" sz="1800" b="0" i="0" u="none" strike="noStrike" dirty="0">
                <a:solidFill>
                  <a:srgbClr val="212121"/>
                </a:solidFill>
                <a:effectLst/>
                <a:latin typeface="Aptos" panose="020B0004020202020204" pitchFamily="34" charset="0"/>
              </a:rPr>
              <a:t>Here is a jargon download that I’m happy for you to share with all your members</a:t>
            </a:r>
          </a:p>
          <a:p>
            <a:pPr algn="l"/>
            <a:r>
              <a:rPr lang="en-GB" sz="1800" b="0" i="0" u="sng" strike="noStrike" dirty="0">
                <a:solidFill>
                  <a:srgbClr val="0078D7"/>
                </a:solidFill>
                <a:effectLst/>
                <a:latin typeface="Aptos" panose="020B0004020202020204" pitchFamily="34" charset="0"/>
                <a:hlinkClick r:id="rId5" tooltip="https://mellorfinancialtraining.co.uk/jargon-buster/"/>
              </a:rPr>
              <a:t>https://mellorfinancialtraining.co.uk/jargon-buster/</a:t>
            </a:r>
            <a:endParaRPr lang="en-GB" sz="1800" b="0" i="0" u="none" strike="noStrike" dirty="0">
              <a:solidFill>
                <a:srgbClr val="212121"/>
              </a:solidFill>
              <a:effectLst/>
              <a:latin typeface="Aptos" panose="020B0004020202020204" pitchFamily="34" charset="0"/>
            </a:endParaRPr>
          </a:p>
          <a:p>
            <a:pPr algn="l"/>
            <a:r>
              <a:rPr lang="en-GB" sz="1800" b="0" i="0" u="none" strike="noStrike" dirty="0">
                <a:solidFill>
                  <a:srgbClr val="212121"/>
                </a:solidFill>
                <a:effectLst/>
                <a:latin typeface="Aptos" panose="020B0004020202020204" pitchFamily="34" charset="0"/>
              </a:rPr>
              <a:t> </a:t>
            </a:r>
          </a:p>
        </p:txBody>
      </p:sp>
    </p:spTree>
    <p:extLst>
      <p:ext uri="{BB962C8B-B14F-4D97-AF65-F5344CB8AC3E}">
        <p14:creationId xmlns:p14="http://schemas.microsoft.com/office/powerpoint/2010/main" val="125993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40AF-E780-B07C-BF2E-1639603FEE1D}"/>
              </a:ext>
            </a:extLst>
          </p:cNvPr>
          <p:cNvSpPr>
            <a:spLocks noGrp="1"/>
          </p:cNvSpPr>
          <p:nvPr>
            <p:ph type="title"/>
          </p:nvPr>
        </p:nvSpPr>
        <p:spPr>
          <a:xfrm>
            <a:off x="3556000" y="853440"/>
            <a:ext cx="7680960" cy="4353042"/>
          </a:xfrm>
        </p:spPr>
        <p:txBody>
          <a:bodyPr lIns="91440" tIns="45720" rIns="91440" bIns="45720" anchor="b"/>
          <a:lstStyle/>
          <a:p>
            <a:pPr>
              <a:spcBef>
                <a:spcPts val="1000"/>
              </a:spcBef>
            </a:pPr>
            <a:br>
              <a:rPr lang="en-US" sz="5400" dirty="0">
                <a:solidFill>
                  <a:schemeClr val="bg1"/>
                </a:solidFill>
              </a:rPr>
            </a:br>
            <a:br>
              <a:rPr lang="en-US" sz="5400" dirty="0">
                <a:solidFill>
                  <a:schemeClr val="bg1"/>
                </a:solidFill>
              </a:rPr>
            </a:br>
            <a:r>
              <a:rPr lang="en-GB" sz="5400" dirty="0"/>
              <a:t>The risks of not knowing the numbers</a:t>
            </a:r>
            <a:br>
              <a:rPr lang="en-GB" sz="5400" dirty="0"/>
            </a:br>
            <a:br>
              <a:rPr lang="en-GB" sz="5400" dirty="0"/>
            </a:br>
            <a:r>
              <a:rPr lang="en-US" sz="5400" dirty="0"/>
              <a:t>Any Questions?</a:t>
            </a:r>
            <a:br>
              <a:rPr lang="en-US" sz="5400" dirty="0"/>
            </a:br>
            <a:endParaRPr lang="en-US" sz="5400" dirty="0">
              <a:solidFill>
                <a:schemeClr val="bg1"/>
              </a:solidFill>
            </a:endParaRPr>
          </a:p>
        </p:txBody>
      </p:sp>
      <p:sp>
        <p:nvSpPr>
          <p:cNvPr id="3" name="Text Placeholder 2">
            <a:extLst>
              <a:ext uri="{FF2B5EF4-FFF2-40B4-BE49-F238E27FC236}">
                <a16:creationId xmlns:a16="http://schemas.microsoft.com/office/drawing/2014/main" id="{111D866F-AC36-B616-9606-8E4273A98877}"/>
              </a:ext>
            </a:extLst>
          </p:cNvPr>
          <p:cNvSpPr>
            <a:spLocks noGrp="1"/>
          </p:cNvSpPr>
          <p:nvPr>
            <p:ph type="body" sz="quarter" idx="10"/>
          </p:nvPr>
        </p:nvSpPr>
        <p:spPr>
          <a:xfrm>
            <a:off x="294640" y="1534160"/>
            <a:ext cx="2827018" cy="3139440"/>
          </a:xfrm>
        </p:spPr>
        <p:txBody>
          <a:bodyPr/>
          <a:lstStyle/>
          <a:p>
            <a:pPr algn="just"/>
            <a:r>
              <a:rPr lang="en-US" sz="1400" b="1" dirty="0">
                <a:latin typeface="Calibri" panose="020F0502020204030204" pitchFamily="34" charset="0"/>
                <a:ea typeface="+mj-lt"/>
                <a:cs typeface="Calibri" panose="020F0502020204030204" pitchFamily="34" charset="0"/>
              </a:rPr>
              <a:t>Disclaimer</a:t>
            </a:r>
            <a:br>
              <a:rPr lang="en-US" sz="1400" dirty="0">
                <a:latin typeface="Calibri" panose="020F0502020204030204" pitchFamily="34" charset="0"/>
                <a:ea typeface="+mj-lt"/>
                <a:cs typeface="Calibri" panose="020F0502020204030204" pitchFamily="34" charset="0"/>
              </a:rPr>
            </a:br>
            <a:r>
              <a:rPr lang="en-US" sz="1400" b="1" dirty="0">
                <a:solidFill>
                  <a:schemeClr val="tx1"/>
                </a:solidFill>
                <a:latin typeface="Calibri" panose="020F0502020204030204" pitchFamily="34" charset="0"/>
                <a:ea typeface="+mj-lt"/>
                <a:cs typeface="Calibri" panose="020F0502020204030204" pitchFamily="34" charset="0"/>
              </a:rPr>
              <a:t>.</a:t>
            </a:r>
            <a:br>
              <a:rPr lang="en-US" sz="1400" dirty="0">
                <a:latin typeface="Calibri" panose="020F0502020204030204" pitchFamily="34" charset="0"/>
                <a:ea typeface="+mj-lt"/>
                <a:cs typeface="Calibri" panose="020F0502020204030204" pitchFamily="34" charset="0"/>
              </a:rPr>
            </a:br>
            <a:r>
              <a:rPr lang="en-US" sz="1400" b="1" dirty="0">
                <a:latin typeface="Calibri" panose="020F0502020204030204" pitchFamily="34" charset="0"/>
                <a:cs typeface="Calibri" panose="020F0502020204030204" pitchFamily="34" charset="0"/>
              </a:rPr>
              <a:t>Please note that the information contained in this presentation is provided for general informational purposes only. It does not constitute any form of legal or other professional advice, and you should not use it as a substitute for advice tailored to your specific circumstances. </a:t>
            </a:r>
            <a:endParaRPr lang="en-US" sz="1400" dirty="0">
              <a:latin typeface="Calibri" panose="020F0502020204030204" pitchFamily="34" charset="0"/>
              <a:ea typeface="+mj-lt"/>
              <a:cs typeface="Calibri" panose="020F0502020204030204" pitchFamily="34" charset="0"/>
            </a:endParaRPr>
          </a:p>
          <a:p>
            <a:pPr algn="just"/>
            <a:r>
              <a:rPr lang="en-US" sz="1400" b="1" dirty="0">
                <a:latin typeface="Calibri" panose="020F0502020204030204" pitchFamily="34" charset="0"/>
                <a:cs typeface="Calibri" panose="020F0502020204030204" pitchFamily="34" charset="0"/>
              </a:rPr>
              <a:t>We disclaim all and any liability for any actions you take (or omit to take) in reliance upon the contents of this presentation. </a:t>
            </a:r>
            <a:endParaRPr lang="en-US" sz="1400" dirty="0">
              <a:latin typeface="Calibri" panose="020F0502020204030204" pitchFamily="34" charset="0"/>
              <a:ea typeface="+mj-lt"/>
              <a:cs typeface="Calibri" panose="020F0502020204030204" pitchFamily="34" charset="0"/>
            </a:endParaRPr>
          </a:p>
          <a:p>
            <a:pPr algn="just"/>
            <a:r>
              <a:rPr lang="en-US" sz="1400" b="1" dirty="0">
                <a:latin typeface="Calibri" panose="020F0502020204030204" pitchFamily="34" charset="0"/>
                <a:ea typeface="+mj-lt"/>
                <a:cs typeface="Calibri" panose="020F0502020204030204" pitchFamily="34" charset="0"/>
              </a:rPr>
              <a:t>Our contact details are below should you wish us to contact us for professional advice.</a:t>
            </a:r>
          </a:p>
          <a:p>
            <a:pPr algn="just"/>
            <a:r>
              <a:rPr lang="en-US" sz="1600" b="1" dirty="0">
                <a:latin typeface="Calibri" panose="020F0502020204030204" pitchFamily="34" charset="0"/>
                <a:ea typeface="+mj-lt"/>
                <a:cs typeface="Calibri" panose="020F0502020204030204" pitchFamily="34" charset="0"/>
              </a:rPr>
              <a:t>Risk@kareneckstein.co.uk-07973627039</a:t>
            </a:r>
            <a:endParaRPr lang="en-GB" sz="16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35E83E26-972B-28AF-B079-EA26C8DEFE1E}"/>
              </a:ext>
            </a:extLst>
          </p:cNvPr>
          <p:cNvSpPr>
            <a:spLocks noGrp="1"/>
          </p:cNvSpPr>
          <p:nvPr>
            <p:ph type="body" sz="quarter" idx="11"/>
          </p:nvPr>
        </p:nvSpPr>
        <p:spPr/>
        <p:txBody>
          <a:bodyPr/>
          <a:lstStyle/>
          <a:p>
            <a:r>
              <a:rPr lang="en-US" dirty="0"/>
              <a:t>Karen Eckstein</a:t>
            </a:r>
          </a:p>
          <a:p>
            <a:r>
              <a:rPr lang="en-US" dirty="0"/>
              <a:t>LLB, CTA, Cert IRM</a:t>
            </a:r>
            <a:endParaRPr lang="en-GB" dirty="0"/>
          </a:p>
        </p:txBody>
      </p:sp>
    </p:spTree>
    <p:extLst>
      <p:ext uri="{BB962C8B-B14F-4D97-AF65-F5344CB8AC3E}">
        <p14:creationId xmlns:p14="http://schemas.microsoft.com/office/powerpoint/2010/main" val="26650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a:t>Who am I</a:t>
            </a:r>
            <a:endParaRPr lang="en-GB"/>
          </a:p>
        </p:txBody>
      </p:sp>
      <p:grpSp>
        <p:nvGrpSpPr>
          <p:cNvPr id="4" name="Group 3">
            <a:extLst>
              <a:ext uri="{FF2B5EF4-FFF2-40B4-BE49-F238E27FC236}">
                <a16:creationId xmlns:a16="http://schemas.microsoft.com/office/drawing/2014/main" id="{A2EFB4B7-DB5A-1107-DCF0-84C37F1C589A}"/>
              </a:ext>
            </a:extLst>
          </p:cNvPr>
          <p:cNvGrpSpPr/>
          <p:nvPr/>
        </p:nvGrpSpPr>
        <p:grpSpPr>
          <a:xfrm>
            <a:off x="9139302" y="3337540"/>
            <a:ext cx="1800000" cy="1800000"/>
            <a:chOff x="7583532" y="7784250"/>
            <a:chExt cx="3818332" cy="3818332"/>
          </a:xfrm>
        </p:grpSpPr>
        <p:sp>
          <p:nvSpPr>
            <p:cNvPr id="5" name="Oval 4">
              <a:extLst>
                <a:ext uri="{FF2B5EF4-FFF2-40B4-BE49-F238E27FC236}">
                  <a16:creationId xmlns:a16="http://schemas.microsoft.com/office/drawing/2014/main" id="{489C0B12-37D0-0C6D-D67A-29B886AE59D0}"/>
                </a:ext>
              </a:extLst>
            </p:cNvPr>
            <p:cNvSpPr/>
            <p:nvPr/>
          </p:nvSpPr>
          <p:spPr>
            <a:xfrm>
              <a:off x="7583532" y="7784250"/>
              <a:ext cx="3818332" cy="3818332"/>
            </a:xfrm>
            <a:prstGeom prst="ellipse">
              <a:avLst/>
            </a:prstGeom>
            <a:solidFill>
              <a:schemeClr val="bg1"/>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137" tIns="30137" rIns="30137" bIns="30137" numCol="1" spcCol="38100" rtlCol="0" anchor="ctr">
              <a:spAutoFit/>
            </a:bodyPr>
            <a:lstStyle/>
            <a:p>
              <a:pPr marL="0" marR="0" indent="0" algn="ctr" defTabSz="1095375"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001F54"/>
                </a:solidFill>
                <a:effectLst/>
                <a:uFillTx/>
                <a:latin typeface="Arial"/>
                <a:ea typeface="Arial"/>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F671189E-DD8D-934B-5684-104DAF32111B}"/>
                </a:ext>
              </a:extLst>
            </p:cNvPr>
            <p:cNvPicPr>
              <a:picLocks noChangeAspect="1"/>
            </p:cNvPicPr>
            <p:nvPr/>
          </p:nvPicPr>
          <p:blipFill rotWithShape="1">
            <a:blip r:embed="rId2"/>
            <a:srcRect t="4326"/>
            <a:stretch/>
          </p:blipFill>
          <p:spPr>
            <a:xfrm>
              <a:off x="8011196" y="8560485"/>
              <a:ext cx="2963004" cy="2181080"/>
            </a:xfrm>
            <a:prstGeom prst="rect">
              <a:avLst/>
            </a:prstGeom>
          </p:spPr>
        </p:pic>
      </p:grpSp>
      <p:grpSp>
        <p:nvGrpSpPr>
          <p:cNvPr id="7" name="Group 6">
            <a:extLst>
              <a:ext uri="{FF2B5EF4-FFF2-40B4-BE49-F238E27FC236}">
                <a16:creationId xmlns:a16="http://schemas.microsoft.com/office/drawing/2014/main" id="{740584EC-22D3-4BB6-1FC3-8AAAF0243197}"/>
              </a:ext>
            </a:extLst>
          </p:cNvPr>
          <p:cNvGrpSpPr/>
          <p:nvPr/>
        </p:nvGrpSpPr>
        <p:grpSpPr>
          <a:xfrm>
            <a:off x="8152168" y="1739260"/>
            <a:ext cx="1800000" cy="1800000"/>
            <a:chOff x="7273246" y="2537963"/>
            <a:chExt cx="3818332" cy="3818332"/>
          </a:xfrm>
        </p:grpSpPr>
        <p:sp>
          <p:nvSpPr>
            <p:cNvPr id="8" name="Oval 7">
              <a:extLst>
                <a:ext uri="{FF2B5EF4-FFF2-40B4-BE49-F238E27FC236}">
                  <a16:creationId xmlns:a16="http://schemas.microsoft.com/office/drawing/2014/main" id="{16425393-5DA1-D558-53B6-E427D8B4FB7C}"/>
                </a:ext>
              </a:extLst>
            </p:cNvPr>
            <p:cNvSpPr/>
            <p:nvPr/>
          </p:nvSpPr>
          <p:spPr>
            <a:xfrm>
              <a:off x="7273246" y="2537963"/>
              <a:ext cx="3818332" cy="3818332"/>
            </a:xfrm>
            <a:prstGeom prst="ellipse">
              <a:avLst/>
            </a:prstGeom>
            <a:solidFill>
              <a:schemeClr val="bg1"/>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137" tIns="30137" rIns="30137" bIns="30137" numCol="1" spcCol="38100" rtlCol="0" anchor="ctr">
              <a:spAutoFit/>
            </a:bodyPr>
            <a:lstStyle/>
            <a:p>
              <a:pPr marL="0" marR="0" indent="0" algn="ctr" defTabSz="1095375"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001F54"/>
                </a:solidFill>
                <a:effectLst/>
                <a:uFillTx/>
                <a:latin typeface="Arial"/>
                <a:ea typeface="Arial"/>
                <a:cs typeface="Arial"/>
                <a:sym typeface="Arial"/>
              </a:endParaRPr>
            </a:p>
          </p:txBody>
        </p:sp>
        <p:pic>
          <p:nvPicPr>
            <p:cNvPr id="9" name="Picture 2" descr="Next - YouTube">
              <a:extLst>
                <a:ext uri="{FF2B5EF4-FFF2-40B4-BE49-F238E27FC236}">
                  <a16:creationId xmlns:a16="http://schemas.microsoft.com/office/drawing/2014/main" id="{4F17C9F0-1378-D131-5599-792C85786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3" t="36332" r="9726" b="35804"/>
            <a:stretch/>
          </p:blipFill>
          <p:spPr bwMode="auto">
            <a:xfrm>
              <a:off x="7677462" y="3949508"/>
              <a:ext cx="3009900" cy="9952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6ED3F77-EEB2-AE1C-A6BF-4627C14FD52F}"/>
              </a:ext>
            </a:extLst>
          </p:cNvPr>
          <p:cNvGrpSpPr/>
          <p:nvPr/>
        </p:nvGrpSpPr>
        <p:grpSpPr>
          <a:xfrm>
            <a:off x="10039302" y="1682124"/>
            <a:ext cx="1800000" cy="1800000"/>
            <a:chOff x="11639480" y="2453040"/>
            <a:chExt cx="3818332" cy="3818332"/>
          </a:xfrm>
        </p:grpSpPr>
        <p:sp>
          <p:nvSpPr>
            <p:cNvPr id="11" name="Oval 10">
              <a:extLst>
                <a:ext uri="{FF2B5EF4-FFF2-40B4-BE49-F238E27FC236}">
                  <a16:creationId xmlns:a16="http://schemas.microsoft.com/office/drawing/2014/main" id="{0B363964-DCE4-6CBF-E168-E6ED236D4192}"/>
                </a:ext>
              </a:extLst>
            </p:cNvPr>
            <p:cNvSpPr/>
            <p:nvPr/>
          </p:nvSpPr>
          <p:spPr>
            <a:xfrm>
              <a:off x="11639480" y="2453040"/>
              <a:ext cx="3818332" cy="3818332"/>
            </a:xfrm>
            <a:prstGeom prst="ellipse">
              <a:avLst/>
            </a:prstGeom>
            <a:solidFill>
              <a:schemeClr val="bg1"/>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137" tIns="30137" rIns="30137" bIns="30137" numCol="1" spcCol="38100" rtlCol="0" anchor="ctr">
              <a:spAutoFit/>
            </a:bodyPr>
            <a:lstStyle/>
            <a:p>
              <a:pPr marL="0" marR="0" indent="0" algn="ctr" defTabSz="1095375"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001F54"/>
                </a:solidFill>
                <a:effectLst/>
                <a:uFillTx/>
                <a:latin typeface="Arial"/>
                <a:ea typeface="Arial"/>
                <a:cs typeface="Arial"/>
                <a:sym typeface="Arial"/>
              </a:endParaRPr>
            </a:p>
          </p:txBody>
        </p:sp>
        <p:pic>
          <p:nvPicPr>
            <p:cNvPr id="12" name="Picture 11">
              <a:extLst>
                <a:ext uri="{FF2B5EF4-FFF2-40B4-BE49-F238E27FC236}">
                  <a16:creationId xmlns:a16="http://schemas.microsoft.com/office/drawing/2014/main" id="{6C55639C-0286-9F42-8EBF-543565D7D890}"/>
                </a:ext>
              </a:extLst>
            </p:cNvPr>
            <p:cNvPicPr>
              <a:picLocks noChangeAspect="1"/>
            </p:cNvPicPr>
            <p:nvPr/>
          </p:nvPicPr>
          <p:blipFill rotWithShape="1">
            <a:blip r:embed="rId4"/>
            <a:srcRect l="10573" t="33946" r="10175" b="32579"/>
            <a:stretch/>
          </p:blipFill>
          <p:spPr>
            <a:xfrm>
              <a:off x="11956418" y="3689661"/>
              <a:ext cx="3184457" cy="1345090"/>
            </a:xfrm>
            <a:prstGeom prst="rect">
              <a:avLst/>
            </a:prstGeom>
          </p:spPr>
        </p:pic>
      </p:grpSp>
      <p:grpSp>
        <p:nvGrpSpPr>
          <p:cNvPr id="13" name="Group 12">
            <a:extLst>
              <a:ext uri="{FF2B5EF4-FFF2-40B4-BE49-F238E27FC236}">
                <a16:creationId xmlns:a16="http://schemas.microsoft.com/office/drawing/2014/main" id="{BD1310F4-61BF-5B59-AF11-9FA221B1F574}"/>
              </a:ext>
            </a:extLst>
          </p:cNvPr>
          <p:cNvGrpSpPr/>
          <p:nvPr/>
        </p:nvGrpSpPr>
        <p:grpSpPr>
          <a:xfrm>
            <a:off x="6227956" y="1772124"/>
            <a:ext cx="1800000" cy="1800000"/>
            <a:chOff x="2738712" y="2453040"/>
            <a:chExt cx="3818332" cy="3818332"/>
          </a:xfrm>
        </p:grpSpPr>
        <p:sp>
          <p:nvSpPr>
            <p:cNvPr id="14" name="Oval 13">
              <a:extLst>
                <a:ext uri="{FF2B5EF4-FFF2-40B4-BE49-F238E27FC236}">
                  <a16:creationId xmlns:a16="http://schemas.microsoft.com/office/drawing/2014/main" id="{F8CA95B9-4558-46C1-7047-D5DA50B12980}"/>
                </a:ext>
              </a:extLst>
            </p:cNvPr>
            <p:cNvSpPr/>
            <p:nvPr/>
          </p:nvSpPr>
          <p:spPr>
            <a:xfrm>
              <a:off x="2738712" y="2453040"/>
              <a:ext cx="3818332" cy="3818332"/>
            </a:xfrm>
            <a:prstGeom prst="ellipse">
              <a:avLst/>
            </a:prstGeom>
            <a:solidFill>
              <a:schemeClr val="bg1"/>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137" tIns="30137" rIns="30137" bIns="30137" numCol="1" spcCol="38100" rtlCol="0" anchor="ctr">
              <a:spAutoFit/>
            </a:bodyPr>
            <a:lstStyle/>
            <a:p>
              <a:pPr marL="0" marR="0" indent="0" algn="ctr" defTabSz="1095375"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001F54"/>
                </a:solidFill>
                <a:effectLst/>
                <a:uFillTx/>
                <a:latin typeface="Arial"/>
                <a:ea typeface="Arial"/>
                <a:cs typeface="Arial"/>
                <a:sym typeface="Arial"/>
              </a:endParaRPr>
            </a:p>
          </p:txBody>
        </p:sp>
        <p:pic>
          <p:nvPicPr>
            <p:cNvPr id="15" name="Picture 14">
              <a:extLst>
                <a:ext uri="{FF2B5EF4-FFF2-40B4-BE49-F238E27FC236}">
                  <a16:creationId xmlns:a16="http://schemas.microsoft.com/office/drawing/2014/main" id="{73AD826C-50C4-3740-4EF4-D73B4BF5F143}"/>
                </a:ext>
              </a:extLst>
            </p:cNvPr>
            <p:cNvPicPr>
              <a:picLocks noChangeAspect="1"/>
            </p:cNvPicPr>
            <p:nvPr/>
          </p:nvPicPr>
          <p:blipFill rotWithShape="1">
            <a:blip r:embed="rId5"/>
            <a:srcRect t="16539" b="22846"/>
            <a:stretch/>
          </p:blipFill>
          <p:spPr>
            <a:xfrm>
              <a:off x="3078451" y="3707891"/>
              <a:ext cx="3138855" cy="1181630"/>
            </a:xfrm>
            <a:prstGeom prst="rect">
              <a:avLst/>
            </a:prstGeom>
          </p:spPr>
        </p:pic>
      </p:grpSp>
      <p:grpSp>
        <p:nvGrpSpPr>
          <p:cNvPr id="16" name="Group 15">
            <a:extLst>
              <a:ext uri="{FF2B5EF4-FFF2-40B4-BE49-F238E27FC236}">
                <a16:creationId xmlns:a16="http://schemas.microsoft.com/office/drawing/2014/main" id="{61729F3A-447A-278F-40F4-95F4C7FD6548}"/>
              </a:ext>
            </a:extLst>
          </p:cNvPr>
          <p:cNvGrpSpPr/>
          <p:nvPr/>
        </p:nvGrpSpPr>
        <p:grpSpPr>
          <a:xfrm>
            <a:off x="7208601" y="3337540"/>
            <a:ext cx="1800000" cy="1800000"/>
            <a:chOff x="16528980" y="2264461"/>
            <a:chExt cx="3818332" cy="3818332"/>
          </a:xfrm>
        </p:grpSpPr>
        <p:sp>
          <p:nvSpPr>
            <p:cNvPr id="17" name="Oval 16">
              <a:extLst>
                <a:ext uri="{FF2B5EF4-FFF2-40B4-BE49-F238E27FC236}">
                  <a16:creationId xmlns:a16="http://schemas.microsoft.com/office/drawing/2014/main" id="{BA177EBE-42DF-90F1-3683-59BE5AD4FD4C}"/>
                </a:ext>
              </a:extLst>
            </p:cNvPr>
            <p:cNvSpPr/>
            <p:nvPr/>
          </p:nvSpPr>
          <p:spPr>
            <a:xfrm>
              <a:off x="16528980" y="2264461"/>
              <a:ext cx="3818332" cy="3818332"/>
            </a:xfrm>
            <a:prstGeom prst="ellipse">
              <a:avLst/>
            </a:prstGeom>
            <a:solidFill>
              <a:schemeClr val="bg1"/>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137" tIns="30137" rIns="30137" bIns="30137" numCol="1" spcCol="38100" rtlCol="0" anchor="ctr">
              <a:spAutoFit/>
            </a:bodyPr>
            <a:lstStyle/>
            <a:p>
              <a:pPr marL="0" marR="0" indent="0" algn="ctr" defTabSz="1095375"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001F54"/>
                </a:solidFill>
                <a:effectLst/>
                <a:uFillTx/>
                <a:latin typeface="Arial"/>
                <a:ea typeface="Arial"/>
                <a:cs typeface="Arial"/>
                <a:sym typeface="Arial"/>
              </a:endParaRPr>
            </a:p>
          </p:txBody>
        </p:sp>
        <p:pic>
          <p:nvPicPr>
            <p:cNvPr id="18" name="Picture 17">
              <a:extLst>
                <a:ext uri="{FF2B5EF4-FFF2-40B4-BE49-F238E27FC236}">
                  <a16:creationId xmlns:a16="http://schemas.microsoft.com/office/drawing/2014/main" id="{D1FCD910-7472-8D96-410C-82D9E98DE6BC}"/>
                </a:ext>
              </a:extLst>
            </p:cNvPr>
            <p:cNvPicPr>
              <a:picLocks noChangeAspect="1"/>
            </p:cNvPicPr>
            <p:nvPr/>
          </p:nvPicPr>
          <p:blipFill>
            <a:blip r:embed="rId6"/>
            <a:stretch>
              <a:fillRect/>
            </a:stretch>
          </p:blipFill>
          <p:spPr>
            <a:xfrm>
              <a:off x="16915479" y="3435937"/>
              <a:ext cx="3045335" cy="1475381"/>
            </a:xfrm>
            <a:prstGeom prst="rect">
              <a:avLst/>
            </a:prstGeom>
          </p:spPr>
        </p:pic>
      </p:grpSp>
      <p:pic>
        <p:nvPicPr>
          <p:cNvPr id="19" name="Picture 18" descr="A screenshot of a qr code&#10;&#10;Description automatically generated">
            <a:extLst>
              <a:ext uri="{FF2B5EF4-FFF2-40B4-BE49-F238E27FC236}">
                <a16:creationId xmlns:a16="http://schemas.microsoft.com/office/drawing/2014/main" id="{1D6CD42B-4EE1-D8AA-E006-DBB5AF77A895}"/>
              </a:ext>
            </a:extLst>
          </p:cNvPr>
          <p:cNvPicPr>
            <a:picLocks noChangeAspect="1"/>
          </p:cNvPicPr>
          <p:nvPr/>
        </p:nvPicPr>
        <p:blipFill>
          <a:blip r:embed="rId7"/>
          <a:stretch>
            <a:fillRect/>
          </a:stretch>
        </p:blipFill>
        <p:spPr>
          <a:xfrm>
            <a:off x="971856" y="1682124"/>
            <a:ext cx="4356100" cy="4097867"/>
          </a:xfrm>
          <a:prstGeom prst="rect">
            <a:avLst/>
          </a:prstGeom>
        </p:spPr>
      </p:pic>
    </p:spTree>
    <p:extLst>
      <p:ext uri="{BB962C8B-B14F-4D97-AF65-F5344CB8AC3E}">
        <p14:creationId xmlns:p14="http://schemas.microsoft.com/office/powerpoint/2010/main" val="32222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Why don’t people know the numbers?</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lIns="91440" tIns="45720" rIns="91440" bIns="45720" anchor="t"/>
          <a:lstStyle/>
          <a:p>
            <a:pPr marL="342900" indent="-342900">
              <a:buFont typeface="Arial" panose="020B0604020202020204" pitchFamily="34" charset="0"/>
              <a:buChar char="•"/>
            </a:pPr>
            <a:endParaRPr lang="en-US" dirty="0">
              <a:solidFill>
                <a:srgbClr val="D68C45"/>
              </a:solidFill>
            </a:endParaRPr>
          </a:p>
          <a:p>
            <a:pPr marL="342900" indent="-342900">
              <a:buFont typeface="Arial" panose="020B0604020202020204" pitchFamily="34" charset="0"/>
              <a:buChar char="•"/>
            </a:pPr>
            <a:r>
              <a:rPr lang="en-US" dirty="0">
                <a:solidFill>
                  <a:srgbClr val="D68C45"/>
                </a:solidFill>
              </a:rPr>
              <a:t>Language / Jargon</a:t>
            </a:r>
          </a:p>
          <a:p>
            <a:pPr marL="342900" indent="-342900">
              <a:buFont typeface="Arial" panose="020B0604020202020204" pitchFamily="34" charset="0"/>
              <a:buChar char="•"/>
            </a:pPr>
            <a:endParaRPr lang="en-US" dirty="0">
              <a:solidFill>
                <a:srgbClr val="D68C45"/>
              </a:solidFill>
            </a:endParaRPr>
          </a:p>
          <a:p>
            <a:pPr marL="342900" indent="-342900">
              <a:buFont typeface="Arial" panose="020B0604020202020204" pitchFamily="34" charset="0"/>
              <a:buChar char="•"/>
            </a:pPr>
            <a:r>
              <a:rPr lang="en-US" dirty="0">
                <a:solidFill>
                  <a:srgbClr val="D68C45"/>
                </a:solidFill>
              </a:rPr>
              <a:t>Lack of effective education</a:t>
            </a:r>
          </a:p>
          <a:p>
            <a:pPr marL="342900" indent="-342900">
              <a:buFont typeface="Arial" panose="020B0604020202020204" pitchFamily="34" charset="0"/>
              <a:buChar char="•"/>
            </a:pPr>
            <a:endParaRPr lang="en-US" dirty="0">
              <a:solidFill>
                <a:srgbClr val="D68C45"/>
              </a:solidFill>
            </a:endParaRPr>
          </a:p>
          <a:p>
            <a:pPr marL="342900" indent="-342900">
              <a:buFont typeface="Arial" panose="020B0604020202020204" pitchFamily="34" charset="0"/>
              <a:buChar char="•"/>
            </a:pPr>
            <a:r>
              <a:rPr lang="en-US" dirty="0">
                <a:solidFill>
                  <a:srgbClr val="D68C45"/>
                </a:solidFill>
              </a:rPr>
              <a:t>Culture / Fear</a:t>
            </a:r>
          </a:p>
          <a:p>
            <a:pPr marL="342900" indent="-342900">
              <a:buFont typeface="Arial" panose="020B0604020202020204" pitchFamily="34" charset="0"/>
              <a:buChar char="•"/>
            </a:pPr>
            <a:endParaRPr lang="en-US" dirty="0">
              <a:solidFill>
                <a:srgbClr val="D68C45"/>
              </a:solidFill>
            </a:endParaRPr>
          </a:p>
          <a:p>
            <a:pPr marL="342900" indent="-342900">
              <a:buFont typeface="Arial" panose="020B0604020202020204" pitchFamily="34" charset="0"/>
              <a:buChar char="•"/>
            </a:pPr>
            <a:r>
              <a:rPr lang="en-US" dirty="0">
                <a:solidFill>
                  <a:srgbClr val="D68C45"/>
                </a:solidFill>
              </a:rPr>
              <a:t>(Lack of or poor) Communication</a:t>
            </a:r>
            <a:endParaRPr lang="en-GB" dirty="0">
              <a:solidFill>
                <a:srgbClr val="D68C45"/>
              </a:solidFill>
            </a:endParaRPr>
          </a:p>
        </p:txBody>
      </p:sp>
    </p:spTree>
    <p:extLst>
      <p:ext uri="{BB962C8B-B14F-4D97-AF65-F5344CB8AC3E}">
        <p14:creationId xmlns:p14="http://schemas.microsoft.com/office/powerpoint/2010/main" val="371767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A sense of scale</a:t>
            </a:r>
            <a:endParaRPr lang="en-GB" dirty="0"/>
          </a:p>
        </p:txBody>
      </p:sp>
      <p:cxnSp>
        <p:nvCxnSpPr>
          <p:cNvPr id="6" name="Straight Arrow Connector 5">
            <a:extLst>
              <a:ext uri="{FF2B5EF4-FFF2-40B4-BE49-F238E27FC236}">
                <a16:creationId xmlns:a16="http://schemas.microsoft.com/office/drawing/2014/main" id="{BEC1E03A-F2CE-B82F-CB50-A71A113D170E}"/>
              </a:ext>
            </a:extLst>
          </p:cNvPr>
          <p:cNvCxnSpPr/>
          <p:nvPr/>
        </p:nvCxnSpPr>
        <p:spPr>
          <a:xfrm flipV="1">
            <a:off x="2468880" y="2240280"/>
            <a:ext cx="6967728" cy="2587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1433AE-E4BA-55AF-D3CE-16E2B0DC01E9}"/>
              </a:ext>
            </a:extLst>
          </p:cNvPr>
          <p:cNvSpPr txBox="1"/>
          <p:nvPr/>
        </p:nvSpPr>
        <p:spPr>
          <a:xfrm>
            <a:off x="9436608" y="1917114"/>
            <a:ext cx="1307592" cy="646331"/>
          </a:xfrm>
          <a:prstGeom prst="rect">
            <a:avLst/>
          </a:prstGeom>
          <a:noFill/>
        </p:spPr>
        <p:txBody>
          <a:bodyPr wrap="square" rtlCol="0">
            <a:spAutoFit/>
          </a:bodyPr>
          <a:lstStyle/>
          <a:p>
            <a:r>
              <a:rPr lang="en-US" dirty="0"/>
              <a:t>Business Failure</a:t>
            </a:r>
            <a:endParaRPr lang="en-GB" dirty="0"/>
          </a:p>
        </p:txBody>
      </p:sp>
      <p:sp>
        <p:nvSpPr>
          <p:cNvPr id="8" name="TextBox 7">
            <a:extLst>
              <a:ext uri="{FF2B5EF4-FFF2-40B4-BE49-F238E27FC236}">
                <a16:creationId xmlns:a16="http://schemas.microsoft.com/office/drawing/2014/main" id="{1964CD0B-FF5F-13E8-3F5D-2F2AFD52BD3E}"/>
              </a:ext>
            </a:extLst>
          </p:cNvPr>
          <p:cNvSpPr txBox="1"/>
          <p:nvPr/>
        </p:nvSpPr>
        <p:spPr>
          <a:xfrm>
            <a:off x="2103119" y="4901739"/>
            <a:ext cx="891539" cy="246221"/>
          </a:xfrm>
          <a:prstGeom prst="rect">
            <a:avLst/>
          </a:prstGeom>
          <a:noFill/>
        </p:spPr>
        <p:txBody>
          <a:bodyPr wrap="square" rtlCol="0">
            <a:spAutoFit/>
          </a:bodyPr>
          <a:lstStyle/>
          <a:p>
            <a:pPr algn="r"/>
            <a:r>
              <a:rPr lang="en-US" sz="1000" dirty="0"/>
              <a:t>Low Value</a:t>
            </a:r>
            <a:endParaRPr lang="en-GB" sz="1000" dirty="0"/>
          </a:p>
        </p:txBody>
      </p:sp>
      <p:cxnSp>
        <p:nvCxnSpPr>
          <p:cNvPr id="11" name="Straight Connector 10">
            <a:extLst>
              <a:ext uri="{FF2B5EF4-FFF2-40B4-BE49-F238E27FC236}">
                <a16:creationId xmlns:a16="http://schemas.microsoft.com/office/drawing/2014/main" id="{B3CDF6D5-9B81-ADA9-3ECF-5A092592FF41}"/>
              </a:ext>
            </a:extLst>
          </p:cNvPr>
          <p:cNvCxnSpPr>
            <a:cxnSpLocks/>
          </p:cNvCxnSpPr>
          <p:nvPr/>
        </p:nvCxnSpPr>
        <p:spPr>
          <a:xfrm>
            <a:off x="2455163" y="1764791"/>
            <a:ext cx="0" cy="308152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25B855B-2489-936C-83DE-4C8930C19528}"/>
              </a:ext>
            </a:extLst>
          </p:cNvPr>
          <p:cNvCxnSpPr>
            <a:cxnSpLocks/>
          </p:cNvCxnSpPr>
          <p:nvPr/>
        </p:nvCxnSpPr>
        <p:spPr>
          <a:xfrm flipH="1">
            <a:off x="2459735" y="4792980"/>
            <a:ext cx="7187185" cy="35052"/>
          </a:xfrm>
          <a:prstGeom prst="line">
            <a:avLst/>
          </a:prstGeom>
          <a:ln w="381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896892-9839-FEF2-8C2A-D256A600711C}"/>
              </a:ext>
            </a:extLst>
          </p:cNvPr>
          <p:cNvSpPr txBox="1"/>
          <p:nvPr/>
        </p:nvSpPr>
        <p:spPr>
          <a:xfrm>
            <a:off x="8866631" y="4901738"/>
            <a:ext cx="891539" cy="246221"/>
          </a:xfrm>
          <a:prstGeom prst="rect">
            <a:avLst/>
          </a:prstGeom>
          <a:noFill/>
        </p:spPr>
        <p:txBody>
          <a:bodyPr wrap="square" rtlCol="0">
            <a:spAutoFit/>
          </a:bodyPr>
          <a:lstStyle/>
          <a:p>
            <a:pPr algn="r"/>
            <a:r>
              <a:rPr lang="en-US" sz="1000" dirty="0"/>
              <a:t>High Value</a:t>
            </a:r>
            <a:endParaRPr lang="en-GB" sz="1000" dirty="0"/>
          </a:p>
        </p:txBody>
      </p:sp>
      <p:sp>
        <p:nvSpPr>
          <p:cNvPr id="18" name="TextBox 17">
            <a:extLst>
              <a:ext uri="{FF2B5EF4-FFF2-40B4-BE49-F238E27FC236}">
                <a16:creationId xmlns:a16="http://schemas.microsoft.com/office/drawing/2014/main" id="{4F4D2F3B-1194-7DB5-010A-F5F02E8230FF}"/>
              </a:ext>
            </a:extLst>
          </p:cNvPr>
          <p:cNvSpPr txBox="1"/>
          <p:nvPr/>
        </p:nvSpPr>
        <p:spPr>
          <a:xfrm>
            <a:off x="2535170" y="3831185"/>
            <a:ext cx="1575816" cy="369332"/>
          </a:xfrm>
          <a:prstGeom prst="rect">
            <a:avLst/>
          </a:prstGeom>
          <a:noFill/>
        </p:spPr>
        <p:txBody>
          <a:bodyPr wrap="square" rtlCol="0">
            <a:spAutoFit/>
          </a:bodyPr>
          <a:lstStyle/>
          <a:p>
            <a:r>
              <a:rPr lang="en-US" dirty="0"/>
              <a:t>Operational</a:t>
            </a:r>
            <a:endParaRPr lang="en-GB" dirty="0"/>
          </a:p>
        </p:txBody>
      </p:sp>
    </p:spTree>
    <p:extLst>
      <p:ext uri="{BB962C8B-B14F-4D97-AF65-F5344CB8AC3E}">
        <p14:creationId xmlns:p14="http://schemas.microsoft.com/office/powerpoint/2010/main" val="339823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040B46D-151C-25C1-E0D9-FD261A139223}"/>
              </a:ext>
            </a:extLst>
          </p:cNvPr>
          <p:cNvGraphicFramePr/>
          <p:nvPr>
            <p:extLst>
              <p:ext uri="{D42A27DB-BD31-4B8C-83A1-F6EECF244321}">
                <p14:modId xmlns:p14="http://schemas.microsoft.com/office/powerpoint/2010/main" val="38909247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Where the risk comes from</a:t>
            </a:r>
            <a:endParaRPr lang="en-GB" dirty="0"/>
          </a:p>
        </p:txBody>
      </p:sp>
    </p:spTree>
    <p:extLst>
      <p:ext uri="{BB962C8B-B14F-4D97-AF65-F5344CB8AC3E}">
        <p14:creationId xmlns:p14="http://schemas.microsoft.com/office/powerpoint/2010/main" val="31826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3A644CFE-579D-4E12-BB29-E2CCCB4F724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1F5469A0-001A-4EDD-978D-CA112AE4852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E721F6D2-8293-420D-AD84-BD3998A5673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FA27B110-013C-49C4-9302-0B5795372D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B1A387AC-F8AF-4D4E-8DA0-CF9AF27CC4EB}"/>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8A94D367-8566-48BC-A6B6-5680CB15A0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2FDDC6E7-4500-48D1-9706-002932647A1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19C86E3A-BD5B-4645-90F6-5B050AE4FC9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7D9D6F81-0891-4023-A9D6-ECDFCCEA8BF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25407055-B265-4BCD-8B80-685D4A0603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Ineffective Challenge </a:t>
            </a:r>
            <a:endParaRPr lang="en-GB" dirty="0"/>
          </a:p>
        </p:txBody>
      </p:sp>
      <p:pic>
        <p:nvPicPr>
          <p:cNvPr id="5" name="Picture 4" descr="Close-up of hands raised in classroom">
            <a:extLst>
              <a:ext uri="{FF2B5EF4-FFF2-40B4-BE49-F238E27FC236}">
                <a16:creationId xmlns:a16="http://schemas.microsoft.com/office/drawing/2014/main" id="{9000F194-5F33-ACFD-BC12-5CC36CBF7AC7}"/>
              </a:ext>
            </a:extLst>
          </p:cNvPr>
          <p:cNvPicPr>
            <a:picLocks noChangeAspect="1"/>
          </p:cNvPicPr>
          <p:nvPr/>
        </p:nvPicPr>
        <p:blipFill>
          <a:blip r:embed="rId2"/>
          <a:stretch>
            <a:fillRect/>
          </a:stretch>
        </p:blipFill>
        <p:spPr>
          <a:xfrm>
            <a:off x="5351780" y="1784332"/>
            <a:ext cx="6179820" cy="4119880"/>
          </a:xfrm>
          <a:prstGeom prst="rect">
            <a:avLst/>
          </a:prstGeom>
        </p:spPr>
      </p:pic>
      <p:sp>
        <p:nvSpPr>
          <p:cNvPr id="6" name="TextBox 5">
            <a:extLst>
              <a:ext uri="{FF2B5EF4-FFF2-40B4-BE49-F238E27FC236}">
                <a16:creationId xmlns:a16="http://schemas.microsoft.com/office/drawing/2014/main" id="{6209C30D-D395-81D2-02D6-AB3582429F82}"/>
              </a:ext>
            </a:extLst>
          </p:cNvPr>
          <p:cNvSpPr txBox="1"/>
          <p:nvPr/>
        </p:nvSpPr>
        <p:spPr>
          <a:xfrm>
            <a:off x="522244" y="2551610"/>
            <a:ext cx="4388084" cy="2585323"/>
          </a:xfrm>
          <a:prstGeom prst="rect">
            <a:avLst/>
          </a:prstGeom>
          <a:noFill/>
        </p:spPr>
        <p:txBody>
          <a:bodyPr wrap="square" rtlCol="0">
            <a:spAutoFit/>
          </a:bodyPr>
          <a:lstStyle/>
          <a:p>
            <a:r>
              <a:rPr lang="en-US" dirty="0"/>
              <a:t>Stay Quiet</a:t>
            </a:r>
          </a:p>
          <a:p>
            <a:endParaRPr lang="en-US" dirty="0"/>
          </a:p>
          <a:p>
            <a:r>
              <a:rPr lang="en-US" dirty="0"/>
              <a:t>Don’t Question</a:t>
            </a:r>
          </a:p>
          <a:p>
            <a:endParaRPr lang="en-US" dirty="0"/>
          </a:p>
          <a:p>
            <a:r>
              <a:rPr lang="en-US" dirty="0"/>
              <a:t>Don’t interrogate</a:t>
            </a:r>
          </a:p>
          <a:p>
            <a:endParaRPr lang="en-US" dirty="0"/>
          </a:p>
          <a:p>
            <a:r>
              <a:rPr lang="en-US" dirty="0"/>
              <a:t>Don’t Investigate</a:t>
            </a:r>
          </a:p>
          <a:p>
            <a:endParaRPr lang="en-US" dirty="0"/>
          </a:p>
          <a:p>
            <a:r>
              <a:rPr lang="en-US" dirty="0"/>
              <a:t>Compound</a:t>
            </a:r>
            <a:endParaRPr lang="en-GB" dirty="0"/>
          </a:p>
        </p:txBody>
      </p:sp>
    </p:spTree>
    <p:extLst>
      <p:ext uri="{BB962C8B-B14F-4D97-AF65-F5344CB8AC3E}">
        <p14:creationId xmlns:p14="http://schemas.microsoft.com/office/powerpoint/2010/main" val="375874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Ineffective Control</a:t>
            </a:r>
            <a:endParaRPr lang="en-GB" dirty="0"/>
          </a:p>
        </p:txBody>
      </p:sp>
      <p:sp>
        <p:nvSpPr>
          <p:cNvPr id="6" name="TextBox 5">
            <a:extLst>
              <a:ext uri="{FF2B5EF4-FFF2-40B4-BE49-F238E27FC236}">
                <a16:creationId xmlns:a16="http://schemas.microsoft.com/office/drawing/2014/main" id="{6209C30D-D395-81D2-02D6-AB3582429F82}"/>
              </a:ext>
            </a:extLst>
          </p:cNvPr>
          <p:cNvSpPr txBox="1"/>
          <p:nvPr/>
        </p:nvSpPr>
        <p:spPr>
          <a:xfrm>
            <a:off x="6840748" y="2588186"/>
            <a:ext cx="4388084" cy="2031325"/>
          </a:xfrm>
          <a:prstGeom prst="rect">
            <a:avLst/>
          </a:prstGeom>
          <a:noFill/>
        </p:spPr>
        <p:txBody>
          <a:bodyPr wrap="square" rtlCol="0">
            <a:spAutoFit/>
          </a:bodyPr>
          <a:lstStyle/>
          <a:p>
            <a:pPr algn="r"/>
            <a:r>
              <a:rPr lang="en-US" dirty="0"/>
              <a:t>Delegate Authority</a:t>
            </a:r>
          </a:p>
          <a:p>
            <a:pPr algn="r"/>
            <a:endParaRPr lang="en-US" dirty="0"/>
          </a:p>
          <a:p>
            <a:pPr algn="r"/>
            <a:r>
              <a:rPr lang="en-US" dirty="0"/>
              <a:t>Overspend</a:t>
            </a:r>
          </a:p>
          <a:p>
            <a:pPr algn="r"/>
            <a:endParaRPr lang="en-US" dirty="0"/>
          </a:p>
          <a:p>
            <a:pPr algn="r"/>
            <a:r>
              <a:rPr lang="en-US" dirty="0"/>
              <a:t>Wasted resource / Inefficiency</a:t>
            </a:r>
          </a:p>
          <a:p>
            <a:pPr algn="r"/>
            <a:endParaRPr lang="en-US" dirty="0"/>
          </a:p>
          <a:p>
            <a:pPr algn="r"/>
            <a:r>
              <a:rPr lang="en-GB" dirty="0"/>
              <a:t>Fraud</a:t>
            </a:r>
          </a:p>
        </p:txBody>
      </p:sp>
      <p:pic>
        <p:nvPicPr>
          <p:cNvPr id="4" name="Picture 3" descr="Green color on the traffic light">
            <a:extLst>
              <a:ext uri="{FF2B5EF4-FFF2-40B4-BE49-F238E27FC236}">
                <a16:creationId xmlns:a16="http://schemas.microsoft.com/office/drawing/2014/main" id="{724C68BC-8E9F-8E45-C717-F1BC992CF59C}"/>
              </a:ext>
            </a:extLst>
          </p:cNvPr>
          <p:cNvPicPr>
            <a:picLocks noChangeAspect="1"/>
          </p:cNvPicPr>
          <p:nvPr/>
        </p:nvPicPr>
        <p:blipFill>
          <a:blip r:embed="rId2"/>
          <a:stretch>
            <a:fillRect/>
          </a:stretch>
        </p:blipFill>
        <p:spPr>
          <a:xfrm>
            <a:off x="759258" y="1783080"/>
            <a:ext cx="6265543" cy="4176000"/>
          </a:xfrm>
          <a:prstGeom prst="rect">
            <a:avLst/>
          </a:prstGeom>
        </p:spPr>
      </p:pic>
    </p:spTree>
    <p:extLst>
      <p:ext uri="{BB962C8B-B14F-4D97-AF65-F5344CB8AC3E}">
        <p14:creationId xmlns:p14="http://schemas.microsoft.com/office/powerpoint/2010/main" val="409367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wers carrying boat over heads on a dock">
            <a:extLst>
              <a:ext uri="{FF2B5EF4-FFF2-40B4-BE49-F238E27FC236}">
                <a16:creationId xmlns:a16="http://schemas.microsoft.com/office/drawing/2014/main" id="{706A2472-17BF-BDC8-17DC-143FCA3653EA}"/>
              </a:ext>
            </a:extLst>
          </p:cNvPr>
          <p:cNvPicPr>
            <a:picLocks noChangeAspect="1"/>
          </p:cNvPicPr>
          <p:nvPr/>
        </p:nvPicPr>
        <p:blipFill>
          <a:blip r:embed="rId2"/>
          <a:stretch>
            <a:fillRect/>
          </a:stretch>
        </p:blipFill>
        <p:spPr>
          <a:xfrm>
            <a:off x="3498309" y="1949311"/>
            <a:ext cx="7370065" cy="3803788"/>
          </a:xfrm>
          <a:prstGeom prst="rect">
            <a:avLst/>
          </a:prstGeom>
        </p:spPr>
      </p:pic>
      <p:sp>
        <p:nvSpPr>
          <p:cNvPr id="4" name="Text Placeholder 1">
            <a:extLst>
              <a:ext uri="{FF2B5EF4-FFF2-40B4-BE49-F238E27FC236}">
                <a16:creationId xmlns:a16="http://schemas.microsoft.com/office/drawing/2014/main" id="{3AC57C64-004E-A559-8C86-AB16E1016807}"/>
              </a:ext>
            </a:extLst>
          </p:cNvPr>
          <p:cNvSpPr>
            <a:spLocks noGrp="1"/>
          </p:cNvSpPr>
          <p:nvPr>
            <p:ph type="body" sz="quarter" idx="10"/>
          </p:nvPr>
        </p:nvSpPr>
        <p:spPr>
          <a:xfrm>
            <a:off x="658813" y="1104901"/>
            <a:ext cx="10872787" cy="623316"/>
          </a:xfrm>
        </p:spPr>
        <p:txBody>
          <a:bodyPr/>
          <a:lstStyle/>
          <a:p>
            <a:pPr algn="ctr"/>
            <a:r>
              <a:rPr lang="en-US" dirty="0"/>
              <a:t>Resource</a:t>
            </a:r>
            <a:endParaRPr lang="en-GB" dirty="0"/>
          </a:p>
        </p:txBody>
      </p:sp>
      <p:sp>
        <p:nvSpPr>
          <p:cNvPr id="2" name="TextBox 1">
            <a:extLst>
              <a:ext uri="{FF2B5EF4-FFF2-40B4-BE49-F238E27FC236}">
                <a16:creationId xmlns:a16="http://schemas.microsoft.com/office/drawing/2014/main" id="{2691A5DA-0437-F798-A511-00D185D24147}"/>
              </a:ext>
            </a:extLst>
          </p:cNvPr>
          <p:cNvSpPr txBox="1"/>
          <p:nvPr/>
        </p:nvSpPr>
        <p:spPr>
          <a:xfrm>
            <a:off x="658813" y="2835542"/>
            <a:ext cx="2175827" cy="2031325"/>
          </a:xfrm>
          <a:prstGeom prst="rect">
            <a:avLst/>
          </a:prstGeom>
          <a:noFill/>
        </p:spPr>
        <p:txBody>
          <a:bodyPr wrap="square" rtlCol="0">
            <a:spAutoFit/>
          </a:bodyPr>
          <a:lstStyle/>
          <a:p>
            <a:r>
              <a:rPr lang="en-US" dirty="0"/>
              <a:t>Wrong amount</a:t>
            </a:r>
          </a:p>
          <a:p>
            <a:endParaRPr lang="en-US" dirty="0"/>
          </a:p>
          <a:p>
            <a:r>
              <a:rPr lang="en-US" dirty="0"/>
              <a:t>Wrong place</a:t>
            </a:r>
          </a:p>
          <a:p>
            <a:endParaRPr lang="en-US" dirty="0"/>
          </a:p>
          <a:p>
            <a:r>
              <a:rPr lang="en-US" dirty="0"/>
              <a:t>Wrong focus</a:t>
            </a:r>
          </a:p>
          <a:p>
            <a:endParaRPr lang="en-US" dirty="0"/>
          </a:p>
          <a:p>
            <a:r>
              <a:rPr lang="en-US" dirty="0"/>
              <a:t>Wrong outcomes</a:t>
            </a:r>
          </a:p>
        </p:txBody>
      </p:sp>
    </p:spTree>
    <p:extLst>
      <p:ext uri="{BB962C8B-B14F-4D97-AF65-F5344CB8AC3E}">
        <p14:creationId xmlns:p14="http://schemas.microsoft.com/office/powerpoint/2010/main" val="312151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25305"/>
            <a:ext cx="10872196" cy="437846"/>
          </a:xfrm>
        </p:spPr>
        <p:txBody>
          <a:bodyPr/>
          <a:lstStyle/>
          <a:p>
            <a:pPr algn="ctr"/>
            <a:r>
              <a:rPr lang="en-US" dirty="0"/>
              <a:t>Focus</a:t>
            </a:r>
            <a:endParaRPr lang="en-GB" dirty="0"/>
          </a:p>
        </p:txBody>
      </p:sp>
      <p:pic>
        <p:nvPicPr>
          <p:cNvPr id="6" name="Picture 5" descr="White arrows going to the red target">
            <a:extLst>
              <a:ext uri="{FF2B5EF4-FFF2-40B4-BE49-F238E27FC236}">
                <a16:creationId xmlns:a16="http://schemas.microsoft.com/office/drawing/2014/main" id="{CFF22518-C74E-D6A2-ED9A-96DDC33180B7}"/>
              </a:ext>
            </a:extLst>
          </p:cNvPr>
          <p:cNvPicPr>
            <a:picLocks noChangeAspect="1"/>
          </p:cNvPicPr>
          <p:nvPr/>
        </p:nvPicPr>
        <p:blipFill>
          <a:blip r:embed="rId2"/>
          <a:stretch>
            <a:fillRect/>
          </a:stretch>
        </p:blipFill>
        <p:spPr>
          <a:xfrm>
            <a:off x="5836412" y="1936496"/>
            <a:ext cx="5695188" cy="3796792"/>
          </a:xfrm>
          <a:prstGeom prst="rect">
            <a:avLst/>
          </a:prstGeom>
        </p:spPr>
      </p:pic>
      <p:sp>
        <p:nvSpPr>
          <p:cNvPr id="7" name="TextBox 6">
            <a:extLst>
              <a:ext uri="{FF2B5EF4-FFF2-40B4-BE49-F238E27FC236}">
                <a16:creationId xmlns:a16="http://schemas.microsoft.com/office/drawing/2014/main" id="{286E0F60-633F-05A5-3DB2-E0A61866CDA0}"/>
              </a:ext>
            </a:extLst>
          </p:cNvPr>
          <p:cNvSpPr txBox="1"/>
          <p:nvPr/>
        </p:nvSpPr>
        <p:spPr>
          <a:xfrm>
            <a:off x="659404" y="2265231"/>
            <a:ext cx="5016740" cy="3139321"/>
          </a:xfrm>
          <a:prstGeom prst="rect">
            <a:avLst/>
          </a:prstGeom>
          <a:noFill/>
        </p:spPr>
        <p:txBody>
          <a:bodyPr wrap="square" rtlCol="0">
            <a:spAutoFit/>
          </a:bodyPr>
          <a:lstStyle/>
          <a:p>
            <a:r>
              <a:rPr lang="en-US" dirty="0"/>
              <a:t>Is understanding of performance accurate?</a:t>
            </a:r>
          </a:p>
          <a:p>
            <a:endParaRPr lang="en-US" dirty="0"/>
          </a:p>
          <a:p>
            <a:endParaRPr lang="en-US" dirty="0"/>
          </a:p>
          <a:p>
            <a:r>
              <a:rPr lang="en-US" dirty="0"/>
              <a:t>Are the right strategies in place?</a:t>
            </a:r>
          </a:p>
          <a:p>
            <a:endParaRPr lang="en-US" dirty="0"/>
          </a:p>
          <a:p>
            <a:endParaRPr lang="en-US" dirty="0"/>
          </a:p>
          <a:p>
            <a:r>
              <a:rPr lang="en-US" dirty="0"/>
              <a:t>Are the right corrective actions in place?</a:t>
            </a:r>
          </a:p>
          <a:p>
            <a:endParaRPr lang="en-US" dirty="0"/>
          </a:p>
          <a:p>
            <a:endParaRPr lang="en-US" dirty="0"/>
          </a:p>
          <a:p>
            <a:r>
              <a:rPr lang="en-US" dirty="0"/>
              <a:t>Is there missed opportunity?</a:t>
            </a:r>
            <a:endParaRPr lang="en-GB" dirty="0"/>
          </a:p>
        </p:txBody>
      </p:sp>
    </p:spTree>
    <p:extLst>
      <p:ext uri="{BB962C8B-B14F-4D97-AF65-F5344CB8AC3E}">
        <p14:creationId xmlns:p14="http://schemas.microsoft.com/office/powerpoint/2010/main" val="1019454915"/>
      </p:ext>
    </p:extLst>
  </p:cSld>
  <p:clrMapOvr>
    <a:masterClrMapping/>
  </p:clrMapOvr>
</p:sld>
</file>

<file path=ppt/theme/theme1.xml><?xml version="1.0" encoding="utf-8"?>
<a:theme xmlns:a="http://schemas.openxmlformats.org/drawingml/2006/main" name="Titles">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C423CC74FF05478CBED6F1CF167302" ma:contentTypeVersion="14" ma:contentTypeDescription="Create a new document." ma:contentTypeScope="" ma:versionID="fa70270bb02d16fd4ac7ba6ac79e1c24">
  <xsd:schema xmlns:xsd="http://www.w3.org/2001/XMLSchema" xmlns:xs="http://www.w3.org/2001/XMLSchema" xmlns:p="http://schemas.microsoft.com/office/2006/metadata/properties" xmlns:ns2="3f0d60c3-ee2e-4b52-9658-95fded064de0" xmlns:ns3="7afb9366-efe1-458b-9acd-a56fffd7047f" targetNamespace="http://schemas.microsoft.com/office/2006/metadata/properties" ma:root="true" ma:fieldsID="dbca1d8afb3c49ceef192b66ddb10835" ns2:_="" ns3:_="">
    <xsd:import namespace="3f0d60c3-ee2e-4b52-9658-95fded064de0"/>
    <xsd:import namespace="7afb9366-efe1-458b-9acd-a56fffd7047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d60c3-ee2e-4b52-9658-95fded064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4bb7cd4-41bb-40b9-9594-4a571a61c2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b9366-efe1-458b-9acd-a56fffd7047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e0b8291-5ce6-462b-9e35-6c869b2c74b7}" ma:internalName="TaxCatchAll" ma:showField="CatchAllData" ma:web="7afb9366-efe1-458b-9acd-a56fffd7047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f0d60c3-ee2e-4b52-9658-95fded064de0">
      <Terms xmlns="http://schemas.microsoft.com/office/infopath/2007/PartnerControls"/>
    </lcf76f155ced4ddcb4097134ff3c332f>
    <TaxCatchAll xmlns="7afb9366-efe1-458b-9acd-a56fffd704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C6F526-A5D4-4F5F-8188-825311824B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d60c3-ee2e-4b52-9658-95fded064de0"/>
    <ds:schemaRef ds:uri="7afb9366-efe1-458b-9acd-a56fffd7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527E2A-4D90-42E4-9C1A-D78A56305BC1}">
  <ds:schemaRefs>
    <ds:schemaRef ds:uri="http://schemas.microsoft.com/office/2006/metadata/properties"/>
    <ds:schemaRef ds:uri="http://schemas.microsoft.com/office/infopath/2007/PartnerControls"/>
    <ds:schemaRef ds:uri="3f0d60c3-ee2e-4b52-9658-95fded064de0"/>
    <ds:schemaRef ds:uri="7afb9366-efe1-458b-9acd-a56fffd7047f"/>
  </ds:schemaRefs>
</ds:datastoreItem>
</file>

<file path=customXml/itemProps3.xml><?xml version="1.0" encoding="utf-8"?>
<ds:datastoreItem xmlns:ds="http://schemas.openxmlformats.org/officeDocument/2006/customXml" ds:itemID="{BA2F6D5D-FF96-4FC0-AA06-B4D9FD5986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450</Words>
  <Application>Microsoft Macintosh PowerPoint</Application>
  <PresentationFormat>Widescreen</PresentationFormat>
  <Paragraphs>113</Paragraphs>
  <Slides>15</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Aptos</vt:lpstr>
      <vt:lpstr>Arial</vt:lpstr>
      <vt:lpstr>Calibri</vt:lpstr>
      <vt:lpstr>Century Gothic</vt:lpstr>
      <vt:lpstr>Titles</vt:lpstr>
      <vt:lpstr>Content slides</vt:lpstr>
      <vt:lpstr>End slide</vt:lpstr>
      <vt:lpstr>The risks of not knowing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risks of not knowing the numbers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Simon Gorman</cp:lastModifiedBy>
  <cp:revision>102</cp:revision>
  <dcterms:created xsi:type="dcterms:W3CDTF">2021-06-22T19:25:58Z</dcterms:created>
  <dcterms:modified xsi:type="dcterms:W3CDTF">2024-06-12T14:38:15Z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0x01010004C423CC74FF05478CBED6F1CF167302</vt:lpwstr>
  </property>
  <property fmtid="{D5CDD505-2E9C-101B-9397-08002B2CF9AE}" pid="3" name="MediaServiceImageTags">
    <vt:lpwstr/>
  </property>
</Properties>
</file>