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54" r:id="rId6"/>
  </p:sldMasterIdLst>
  <p:notesMasterIdLst>
    <p:notesMasterId r:id="rId13"/>
  </p:notesMasterIdLst>
  <p:sldIdLst>
    <p:sldId id="363" r:id="rId7"/>
    <p:sldId id="355" r:id="rId8"/>
    <p:sldId id="356" r:id="rId9"/>
    <p:sldId id="350" r:id="rId10"/>
    <p:sldId id="345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F0"/>
    <a:srgbClr val="232377"/>
    <a:srgbClr val="EE7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FDA02-1054-ED10-FA35-80B188FEC33B}" v="199" dt="2023-03-30T13:11:59.463"/>
    <p1510:client id="{5987CE7B-040D-43E2-9A1A-841083022C37}" v="3" dt="2023-03-20T11:10:07.332"/>
    <p1510:client id="{BE6042D6-991D-D135-B383-AC1DE96745AF}" v="9" dt="2023-03-21T11:50:22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85781" autoAdjust="0"/>
  </p:normalViewPr>
  <p:slideViewPr>
    <p:cSldViewPr snapToGrid="0">
      <p:cViewPr varScale="1">
        <p:scale>
          <a:sx n="98" d="100"/>
          <a:sy n="98" d="100"/>
        </p:scale>
        <p:origin x="134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ly Coram" userId="S::polly@kareneckstein.co.uk::9b2b778d-e032-4c84-b681-8f503bfa5e8a" providerId="AD" clId="Web-{3ABFDA02-1054-ED10-FA35-80B188FEC33B}"/>
    <pc:docChg chg="addSld delSld modSld">
      <pc:chgData name="Polly Coram" userId="S::polly@kareneckstein.co.uk::9b2b778d-e032-4c84-b681-8f503bfa5e8a" providerId="AD" clId="Web-{3ABFDA02-1054-ED10-FA35-80B188FEC33B}" dt="2023-03-30T13:11:59.447" v="145" actId="20577"/>
      <pc:docMkLst>
        <pc:docMk/>
      </pc:docMkLst>
      <pc:sldChg chg="add del">
        <pc:chgData name="Polly Coram" userId="S::polly@kareneckstein.co.uk::9b2b778d-e032-4c84-b681-8f503bfa5e8a" providerId="AD" clId="Web-{3ABFDA02-1054-ED10-FA35-80B188FEC33B}" dt="2023-03-30T13:11:29.458" v="141"/>
        <pc:sldMkLst>
          <pc:docMk/>
          <pc:sldMk cId="1067070826" sldId="264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43" v="140"/>
        <pc:sldMkLst>
          <pc:docMk/>
          <pc:sldMk cId="3200643731" sldId="277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27" v="137"/>
        <pc:sldMkLst>
          <pc:docMk/>
          <pc:sldMk cId="2714788410" sldId="290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58" v="142"/>
        <pc:sldMkLst>
          <pc:docMk/>
          <pc:sldMk cId="3400075414" sldId="321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11" v="133"/>
        <pc:sldMkLst>
          <pc:docMk/>
          <pc:sldMk cId="667990854" sldId="326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380" v="129"/>
        <pc:sldMkLst>
          <pc:docMk/>
          <pc:sldMk cId="3574110996" sldId="339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380" v="128"/>
        <pc:sldMkLst>
          <pc:docMk/>
          <pc:sldMk cId="4010482616" sldId="340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11" v="131"/>
        <pc:sldMkLst>
          <pc:docMk/>
          <pc:sldMk cId="2337124755" sldId="342"/>
        </pc:sldMkLst>
      </pc:sldChg>
      <pc:sldChg chg="modSp">
        <pc:chgData name="Polly Coram" userId="S::polly@kareneckstein.co.uk::9b2b778d-e032-4c84-b681-8f503bfa5e8a" providerId="AD" clId="Web-{3ABFDA02-1054-ED10-FA35-80B188FEC33B}" dt="2023-03-30T13:07:46.006" v="43" actId="20577"/>
        <pc:sldMkLst>
          <pc:docMk/>
          <pc:sldMk cId="4075789460" sldId="345"/>
        </pc:sldMkLst>
        <pc:spChg chg="mod">
          <ac:chgData name="Polly Coram" userId="S::polly@kareneckstein.co.uk::9b2b778d-e032-4c84-b681-8f503bfa5e8a" providerId="AD" clId="Web-{3ABFDA02-1054-ED10-FA35-80B188FEC33B}" dt="2023-03-30T13:07:46.006" v="43" actId="20577"/>
          <ac:spMkLst>
            <pc:docMk/>
            <pc:sldMk cId="4075789460" sldId="345"/>
            <ac:spMk id="2" creationId="{CBCBAAA9-E687-4693-85FE-2271A6D73037}"/>
          </ac:spMkLst>
        </pc:spChg>
      </pc:sldChg>
      <pc:sldChg chg="add del">
        <pc:chgData name="Polly Coram" userId="S::polly@kareneckstein.co.uk::9b2b778d-e032-4c84-b681-8f503bfa5e8a" providerId="AD" clId="Web-{3ABFDA02-1054-ED10-FA35-80B188FEC33B}" dt="2023-03-30T13:11:29.411" v="132"/>
        <pc:sldMkLst>
          <pc:docMk/>
          <pc:sldMk cId="1371492820" sldId="346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396" v="130"/>
        <pc:sldMkLst>
          <pc:docMk/>
          <pc:sldMk cId="1902569961" sldId="347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365" v="127"/>
        <pc:sldMkLst>
          <pc:docMk/>
          <pc:sldMk cId="1932964418" sldId="348"/>
        </pc:sldMkLst>
      </pc:sldChg>
      <pc:sldChg chg="modSp add del">
        <pc:chgData name="Polly Coram" userId="S::polly@kareneckstein.co.uk::9b2b778d-e032-4c84-b681-8f503bfa5e8a" providerId="AD" clId="Web-{3ABFDA02-1054-ED10-FA35-80B188FEC33B}" dt="2023-03-30T13:11:59.447" v="145" actId="20577"/>
        <pc:sldMkLst>
          <pc:docMk/>
          <pc:sldMk cId="1629624114" sldId="350"/>
        </pc:sldMkLst>
        <pc:spChg chg="mod">
          <ac:chgData name="Polly Coram" userId="S::polly@kareneckstein.co.uk::9b2b778d-e032-4c84-b681-8f503bfa5e8a" providerId="AD" clId="Web-{3ABFDA02-1054-ED10-FA35-80B188FEC33B}" dt="2023-03-30T13:08:51.291" v="65" actId="20577"/>
          <ac:spMkLst>
            <pc:docMk/>
            <pc:sldMk cId="1629624114" sldId="350"/>
            <ac:spMk id="2" creationId="{CBCBAAA9-E687-4693-85FE-2271A6D73037}"/>
          </ac:spMkLst>
        </pc:spChg>
        <pc:spChg chg="mod">
          <ac:chgData name="Polly Coram" userId="S::polly@kareneckstein.co.uk::9b2b778d-e032-4c84-b681-8f503bfa5e8a" providerId="AD" clId="Web-{3ABFDA02-1054-ED10-FA35-80B188FEC33B}" dt="2023-03-30T13:11:59.447" v="145" actId="20577"/>
          <ac:spMkLst>
            <pc:docMk/>
            <pc:sldMk cId="1629624114" sldId="350"/>
            <ac:spMk id="8" creationId="{62AD7C9A-B8DC-4B17-8407-C8204F8381D6}"/>
          </ac:spMkLst>
        </pc:spChg>
      </pc:sldChg>
      <pc:sldChg chg="add del">
        <pc:chgData name="Polly Coram" userId="S::polly@kareneckstein.co.uk::9b2b778d-e032-4c84-b681-8f503bfa5e8a" providerId="AD" clId="Web-{3ABFDA02-1054-ED10-FA35-80B188FEC33B}" dt="2023-03-30T13:11:34.771" v="143"/>
        <pc:sldMkLst>
          <pc:docMk/>
          <pc:sldMk cId="1137351749" sldId="352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27" v="138"/>
        <pc:sldMkLst>
          <pc:docMk/>
          <pc:sldMk cId="385157799" sldId="353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27" v="139"/>
        <pc:sldMkLst>
          <pc:docMk/>
          <pc:sldMk cId="492586933" sldId="357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27" v="136"/>
        <pc:sldMkLst>
          <pc:docMk/>
          <pc:sldMk cId="1587550060" sldId="358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27" v="135"/>
        <pc:sldMkLst>
          <pc:docMk/>
          <pc:sldMk cId="957073180" sldId="359"/>
        </pc:sldMkLst>
      </pc:sldChg>
      <pc:sldChg chg="add del">
        <pc:chgData name="Polly Coram" userId="S::polly@kareneckstein.co.uk::9b2b778d-e032-4c84-b681-8f503bfa5e8a" providerId="AD" clId="Web-{3ABFDA02-1054-ED10-FA35-80B188FEC33B}" dt="2023-03-30T13:11:29.411" v="134"/>
        <pc:sldMkLst>
          <pc:docMk/>
          <pc:sldMk cId="1746343162" sldId="361"/>
        </pc:sldMkLst>
      </pc:sldChg>
    </pc:docChg>
  </pc:docChgLst>
  <pc:docChgLst>
    <pc:chgData name="Dan Gladstone" userId="58484253-1192-495d-b606-8c62262fd4ea" providerId="ADAL" clId="{5987CE7B-040D-43E2-9A1A-841083022C37}"/>
    <pc:docChg chg="delSld modSld delMainMaster">
      <pc:chgData name="Dan Gladstone" userId="58484253-1192-495d-b606-8c62262fd4ea" providerId="ADAL" clId="{5987CE7B-040D-43E2-9A1A-841083022C37}" dt="2023-03-20T11:10:07.332" v="64" actId="20577"/>
      <pc:docMkLst>
        <pc:docMk/>
      </pc:docMkLst>
      <pc:sldChg chg="del">
        <pc:chgData name="Dan Gladstone" userId="58484253-1192-495d-b606-8c62262fd4ea" providerId="ADAL" clId="{5987CE7B-040D-43E2-9A1A-841083022C37}" dt="2023-03-20T11:08:48.250" v="32" actId="47"/>
        <pc:sldMkLst>
          <pc:docMk/>
          <pc:sldMk cId="1989585549" sldId="276"/>
        </pc:sldMkLst>
      </pc:sldChg>
      <pc:sldChg chg="del">
        <pc:chgData name="Dan Gladstone" userId="58484253-1192-495d-b606-8c62262fd4ea" providerId="ADAL" clId="{5987CE7B-040D-43E2-9A1A-841083022C37}" dt="2023-03-20T11:09:07.049" v="38" actId="47"/>
        <pc:sldMkLst>
          <pc:docMk/>
          <pc:sldMk cId="4113343534" sldId="280"/>
        </pc:sldMkLst>
      </pc:sldChg>
      <pc:sldChg chg="del">
        <pc:chgData name="Dan Gladstone" userId="58484253-1192-495d-b606-8c62262fd4ea" providerId="ADAL" clId="{5987CE7B-040D-43E2-9A1A-841083022C37}" dt="2023-03-20T11:09:45.531" v="61" actId="47"/>
        <pc:sldMkLst>
          <pc:docMk/>
          <pc:sldMk cId="3253374339" sldId="281"/>
        </pc:sldMkLst>
      </pc:sldChg>
      <pc:sldChg chg="del">
        <pc:chgData name="Dan Gladstone" userId="58484253-1192-495d-b606-8c62262fd4ea" providerId="ADAL" clId="{5987CE7B-040D-43E2-9A1A-841083022C37}" dt="2023-03-20T11:09:11.658" v="41" actId="47"/>
        <pc:sldMkLst>
          <pc:docMk/>
          <pc:sldMk cId="3191079801" sldId="285"/>
        </pc:sldMkLst>
      </pc:sldChg>
      <pc:sldChg chg="del">
        <pc:chgData name="Dan Gladstone" userId="58484253-1192-495d-b606-8c62262fd4ea" providerId="ADAL" clId="{5987CE7B-040D-43E2-9A1A-841083022C37}" dt="2023-03-20T11:08:59.479" v="36" actId="47"/>
        <pc:sldMkLst>
          <pc:docMk/>
          <pc:sldMk cId="2082853182" sldId="287"/>
        </pc:sldMkLst>
      </pc:sldChg>
      <pc:sldChg chg="del">
        <pc:chgData name="Dan Gladstone" userId="58484253-1192-495d-b606-8c62262fd4ea" providerId="ADAL" clId="{5987CE7B-040D-43E2-9A1A-841083022C37}" dt="2023-03-20T11:08:57.899" v="35" actId="47"/>
        <pc:sldMkLst>
          <pc:docMk/>
          <pc:sldMk cId="2466601589" sldId="288"/>
        </pc:sldMkLst>
      </pc:sldChg>
      <pc:sldChg chg="del">
        <pc:chgData name="Dan Gladstone" userId="58484253-1192-495d-b606-8c62262fd4ea" providerId="ADAL" clId="{5987CE7B-040D-43E2-9A1A-841083022C37}" dt="2023-03-20T11:08:16.782" v="24" actId="47"/>
        <pc:sldMkLst>
          <pc:docMk/>
          <pc:sldMk cId="3344570337" sldId="292"/>
        </pc:sldMkLst>
      </pc:sldChg>
      <pc:sldChg chg="del">
        <pc:chgData name="Dan Gladstone" userId="58484253-1192-495d-b606-8c62262fd4ea" providerId="ADAL" clId="{5987CE7B-040D-43E2-9A1A-841083022C37}" dt="2023-03-20T11:08:17.507" v="25" actId="47"/>
        <pc:sldMkLst>
          <pc:docMk/>
          <pc:sldMk cId="2336701592" sldId="293"/>
        </pc:sldMkLst>
      </pc:sldChg>
      <pc:sldChg chg="del">
        <pc:chgData name="Dan Gladstone" userId="58484253-1192-495d-b606-8c62262fd4ea" providerId="ADAL" clId="{5987CE7B-040D-43E2-9A1A-841083022C37}" dt="2023-03-20T11:08:15.722" v="23" actId="47"/>
        <pc:sldMkLst>
          <pc:docMk/>
          <pc:sldMk cId="1221580023" sldId="295"/>
        </pc:sldMkLst>
      </pc:sldChg>
      <pc:sldChg chg="del">
        <pc:chgData name="Dan Gladstone" userId="58484253-1192-495d-b606-8c62262fd4ea" providerId="ADAL" clId="{5987CE7B-040D-43E2-9A1A-841083022C37}" dt="2023-03-20T11:08:31.078" v="27" actId="47"/>
        <pc:sldMkLst>
          <pc:docMk/>
          <pc:sldMk cId="461384115" sldId="296"/>
        </pc:sldMkLst>
      </pc:sldChg>
      <pc:sldChg chg="del">
        <pc:chgData name="Dan Gladstone" userId="58484253-1192-495d-b606-8c62262fd4ea" providerId="ADAL" clId="{5987CE7B-040D-43E2-9A1A-841083022C37}" dt="2023-03-20T11:09:02.512" v="37" actId="47"/>
        <pc:sldMkLst>
          <pc:docMk/>
          <pc:sldMk cId="697030663" sldId="298"/>
        </pc:sldMkLst>
      </pc:sldChg>
      <pc:sldChg chg="del">
        <pc:chgData name="Dan Gladstone" userId="58484253-1192-495d-b606-8c62262fd4ea" providerId="ADAL" clId="{5987CE7B-040D-43E2-9A1A-841083022C37}" dt="2023-03-20T11:09:15.547" v="43" actId="47"/>
        <pc:sldMkLst>
          <pc:docMk/>
          <pc:sldMk cId="441764558" sldId="299"/>
        </pc:sldMkLst>
      </pc:sldChg>
      <pc:sldChg chg="del">
        <pc:chgData name="Dan Gladstone" userId="58484253-1192-495d-b606-8c62262fd4ea" providerId="ADAL" clId="{5987CE7B-040D-43E2-9A1A-841083022C37}" dt="2023-03-20T11:09:39.004" v="53" actId="47"/>
        <pc:sldMkLst>
          <pc:docMk/>
          <pc:sldMk cId="1354896592" sldId="300"/>
        </pc:sldMkLst>
      </pc:sldChg>
      <pc:sldChg chg="del">
        <pc:chgData name="Dan Gladstone" userId="58484253-1192-495d-b606-8c62262fd4ea" providerId="ADAL" clId="{5987CE7B-040D-43E2-9A1A-841083022C37}" dt="2023-03-20T11:09:39.995" v="54" actId="47"/>
        <pc:sldMkLst>
          <pc:docMk/>
          <pc:sldMk cId="2223101635" sldId="301"/>
        </pc:sldMkLst>
      </pc:sldChg>
      <pc:sldChg chg="del">
        <pc:chgData name="Dan Gladstone" userId="58484253-1192-495d-b606-8c62262fd4ea" providerId="ADAL" clId="{5987CE7B-040D-43E2-9A1A-841083022C37}" dt="2023-03-20T11:09:40.829" v="55" actId="47"/>
        <pc:sldMkLst>
          <pc:docMk/>
          <pc:sldMk cId="2931526483" sldId="302"/>
        </pc:sldMkLst>
      </pc:sldChg>
      <pc:sldChg chg="del">
        <pc:chgData name="Dan Gladstone" userId="58484253-1192-495d-b606-8c62262fd4ea" providerId="ADAL" clId="{5987CE7B-040D-43E2-9A1A-841083022C37}" dt="2023-03-20T11:06:52.102" v="0" actId="47"/>
        <pc:sldMkLst>
          <pc:docMk/>
          <pc:sldMk cId="377219858" sldId="304"/>
        </pc:sldMkLst>
      </pc:sldChg>
      <pc:sldChg chg="del">
        <pc:chgData name="Dan Gladstone" userId="58484253-1192-495d-b606-8c62262fd4ea" providerId="ADAL" clId="{5987CE7B-040D-43E2-9A1A-841083022C37}" dt="2023-03-20T11:09:09.850" v="40" actId="47"/>
        <pc:sldMkLst>
          <pc:docMk/>
          <pc:sldMk cId="2958419218" sldId="305"/>
        </pc:sldMkLst>
      </pc:sldChg>
      <pc:sldChg chg="del">
        <pc:chgData name="Dan Gladstone" userId="58484253-1192-495d-b606-8c62262fd4ea" providerId="ADAL" clId="{5987CE7B-040D-43E2-9A1A-841083022C37}" dt="2023-03-20T11:09:16.824" v="44" actId="47"/>
        <pc:sldMkLst>
          <pc:docMk/>
          <pc:sldMk cId="2045299648" sldId="307"/>
        </pc:sldMkLst>
      </pc:sldChg>
      <pc:sldChg chg="del">
        <pc:chgData name="Dan Gladstone" userId="58484253-1192-495d-b606-8c62262fd4ea" providerId="ADAL" clId="{5987CE7B-040D-43E2-9A1A-841083022C37}" dt="2023-03-20T11:09:18.610" v="45" actId="47"/>
        <pc:sldMkLst>
          <pc:docMk/>
          <pc:sldMk cId="3492223048" sldId="309"/>
        </pc:sldMkLst>
      </pc:sldChg>
      <pc:sldChg chg="del">
        <pc:chgData name="Dan Gladstone" userId="58484253-1192-495d-b606-8c62262fd4ea" providerId="ADAL" clId="{5987CE7B-040D-43E2-9A1A-841083022C37}" dt="2023-03-20T11:09:20.429" v="46" actId="47"/>
        <pc:sldMkLst>
          <pc:docMk/>
          <pc:sldMk cId="4023080676" sldId="310"/>
        </pc:sldMkLst>
      </pc:sldChg>
      <pc:sldChg chg="del">
        <pc:chgData name="Dan Gladstone" userId="58484253-1192-495d-b606-8c62262fd4ea" providerId="ADAL" clId="{5987CE7B-040D-43E2-9A1A-841083022C37}" dt="2023-03-20T11:09:22.848" v="48" actId="47"/>
        <pc:sldMkLst>
          <pc:docMk/>
          <pc:sldMk cId="3223762075" sldId="314"/>
        </pc:sldMkLst>
      </pc:sldChg>
      <pc:sldChg chg="del">
        <pc:chgData name="Dan Gladstone" userId="58484253-1192-495d-b606-8c62262fd4ea" providerId="ADAL" clId="{5987CE7B-040D-43E2-9A1A-841083022C37}" dt="2023-03-20T11:09:23.891" v="49" actId="47"/>
        <pc:sldMkLst>
          <pc:docMk/>
          <pc:sldMk cId="3072599955" sldId="315"/>
        </pc:sldMkLst>
      </pc:sldChg>
      <pc:sldChg chg="del">
        <pc:chgData name="Dan Gladstone" userId="58484253-1192-495d-b606-8c62262fd4ea" providerId="ADAL" clId="{5987CE7B-040D-43E2-9A1A-841083022C37}" dt="2023-03-20T11:09:43.756" v="58" actId="47"/>
        <pc:sldMkLst>
          <pc:docMk/>
          <pc:sldMk cId="3508685767" sldId="318"/>
        </pc:sldMkLst>
      </pc:sldChg>
      <pc:sldChg chg="del">
        <pc:chgData name="Dan Gladstone" userId="58484253-1192-495d-b606-8c62262fd4ea" providerId="ADAL" clId="{5987CE7B-040D-43E2-9A1A-841083022C37}" dt="2023-03-20T11:08:55.121" v="34" actId="47"/>
        <pc:sldMkLst>
          <pc:docMk/>
          <pc:sldMk cId="2091374668" sldId="322"/>
        </pc:sldMkLst>
      </pc:sldChg>
      <pc:sldChg chg="del">
        <pc:chgData name="Dan Gladstone" userId="58484253-1192-495d-b606-8c62262fd4ea" providerId="ADAL" clId="{5987CE7B-040D-43E2-9A1A-841083022C37}" dt="2023-03-20T11:08:53.584" v="33" actId="47"/>
        <pc:sldMkLst>
          <pc:docMk/>
          <pc:sldMk cId="2284119199" sldId="323"/>
        </pc:sldMkLst>
      </pc:sldChg>
      <pc:sldChg chg="del">
        <pc:chgData name="Dan Gladstone" userId="58484253-1192-495d-b606-8c62262fd4ea" providerId="ADAL" clId="{5987CE7B-040D-43E2-9A1A-841083022C37}" dt="2023-03-20T11:09:13.485" v="42" actId="47"/>
        <pc:sldMkLst>
          <pc:docMk/>
          <pc:sldMk cId="2800848286" sldId="324"/>
        </pc:sldMkLst>
      </pc:sldChg>
      <pc:sldChg chg="del">
        <pc:chgData name="Dan Gladstone" userId="58484253-1192-495d-b606-8c62262fd4ea" providerId="ADAL" clId="{5987CE7B-040D-43E2-9A1A-841083022C37}" dt="2023-03-20T11:08:12.976" v="21" actId="47"/>
        <pc:sldMkLst>
          <pc:docMk/>
          <pc:sldMk cId="133483092" sldId="325"/>
        </pc:sldMkLst>
      </pc:sldChg>
      <pc:sldChg chg="del">
        <pc:chgData name="Dan Gladstone" userId="58484253-1192-495d-b606-8c62262fd4ea" providerId="ADAL" clId="{5987CE7B-040D-43E2-9A1A-841083022C37}" dt="2023-03-20T11:08:32.371" v="28" actId="47"/>
        <pc:sldMkLst>
          <pc:docMk/>
          <pc:sldMk cId="4180727651" sldId="327"/>
        </pc:sldMkLst>
      </pc:sldChg>
      <pc:sldChg chg="del">
        <pc:chgData name="Dan Gladstone" userId="58484253-1192-495d-b606-8c62262fd4ea" providerId="ADAL" clId="{5987CE7B-040D-43E2-9A1A-841083022C37}" dt="2023-03-20T11:09:22.306" v="47" actId="47"/>
        <pc:sldMkLst>
          <pc:docMk/>
          <pc:sldMk cId="422153897" sldId="328"/>
        </pc:sldMkLst>
      </pc:sldChg>
      <pc:sldChg chg="del">
        <pc:chgData name="Dan Gladstone" userId="58484253-1192-495d-b606-8c62262fd4ea" providerId="ADAL" clId="{5987CE7B-040D-43E2-9A1A-841083022C37}" dt="2023-03-20T11:09:24.762" v="50" actId="47"/>
        <pc:sldMkLst>
          <pc:docMk/>
          <pc:sldMk cId="3538142998" sldId="329"/>
        </pc:sldMkLst>
      </pc:sldChg>
      <pc:sldChg chg="del">
        <pc:chgData name="Dan Gladstone" userId="58484253-1192-495d-b606-8c62262fd4ea" providerId="ADAL" clId="{5987CE7B-040D-43E2-9A1A-841083022C37}" dt="2023-03-20T11:09:41.769" v="56" actId="47"/>
        <pc:sldMkLst>
          <pc:docMk/>
          <pc:sldMk cId="2223489440" sldId="330"/>
        </pc:sldMkLst>
      </pc:sldChg>
      <pc:sldChg chg="del">
        <pc:chgData name="Dan Gladstone" userId="58484253-1192-495d-b606-8c62262fd4ea" providerId="ADAL" clId="{5987CE7B-040D-43E2-9A1A-841083022C37}" dt="2023-03-20T11:09:44.267" v="59" actId="47"/>
        <pc:sldMkLst>
          <pc:docMk/>
          <pc:sldMk cId="2981104678" sldId="331"/>
        </pc:sldMkLst>
      </pc:sldChg>
      <pc:sldChg chg="del">
        <pc:chgData name="Dan Gladstone" userId="58484253-1192-495d-b606-8c62262fd4ea" providerId="ADAL" clId="{5987CE7B-040D-43E2-9A1A-841083022C37}" dt="2023-03-20T11:09:26.076" v="52" actId="47"/>
        <pc:sldMkLst>
          <pc:docMk/>
          <pc:sldMk cId="3539862482" sldId="332"/>
        </pc:sldMkLst>
      </pc:sldChg>
      <pc:sldChg chg="del">
        <pc:chgData name="Dan Gladstone" userId="58484253-1192-495d-b606-8c62262fd4ea" providerId="ADAL" clId="{5987CE7B-040D-43E2-9A1A-841083022C37}" dt="2023-03-20T11:09:44.893" v="60" actId="47"/>
        <pc:sldMkLst>
          <pc:docMk/>
          <pc:sldMk cId="3419341367" sldId="333"/>
        </pc:sldMkLst>
      </pc:sldChg>
      <pc:sldChg chg="del">
        <pc:chgData name="Dan Gladstone" userId="58484253-1192-495d-b606-8c62262fd4ea" providerId="ADAL" clId="{5987CE7B-040D-43E2-9A1A-841083022C37}" dt="2023-03-20T11:09:25.112" v="51" actId="47"/>
        <pc:sldMkLst>
          <pc:docMk/>
          <pc:sldMk cId="602204187" sldId="335"/>
        </pc:sldMkLst>
      </pc:sldChg>
      <pc:sldChg chg="del">
        <pc:chgData name="Dan Gladstone" userId="58484253-1192-495d-b606-8c62262fd4ea" providerId="ADAL" clId="{5987CE7B-040D-43E2-9A1A-841083022C37}" dt="2023-03-20T11:08:46.482" v="31" actId="47"/>
        <pc:sldMkLst>
          <pc:docMk/>
          <pc:sldMk cId="1426452821" sldId="341"/>
        </pc:sldMkLst>
      </pc:sldChg>
      <pc:sldChg chg="del">
        <pc:chgData name="Dan Gladstone" userId="58484253-1192-495d-b606-8c62262fd4ea" providerId="ADAL" clId="{5987CE7B-040D-43E2-9A1A-841083022C37}" dt="2023-03-20T11:08:18.086" v="26" actId="47"/>
        <pc:sldMkLst>
          <pc:docMk/>
          <pc:sldMk cId="2152342918" sldId="344"/>
        </pc:sldMkLst>
      </pc:sldChg>
      <pc:sldChg chg="del">
        <pc:chgData name="Dan Gladstone" userId="58484253-1192-495d-b606-8c62262fd4ea" providerId="ADAL" clId="{5987CE7B-040D-43E2-9A1A-841083022C37}" dt="2023-03-20T11:09:08.771" v="39" actId="47"/>
        <pc:sldMkLst>
          <pc:docMk/>
          <pc:sldMk cId="230346462" sldId="349"/>
        </pc:sldMkLst>
      </pc:sldChg>
      <pc:sldChg chg="modSp">
        <pc:chgData name="Dan Gladstone" userId="58484253-1192-495d-b606-8c62262fd4ea" providerId="ADAL" clId="{5987CE7B-040D-43E2-9A1A-841083022C37}" dt="2023-03-20T11:10:07.332" v="64" actId="20577"/>
        <pc:sldMkLst>
          <pc:docMk/>
          <pc:sldMk cId="1629624114" sldId="350"/>
        </pc:sldMkLst>
        <pc:spChg chg="mod">
          <ac:chgData name="Dan Gladstone" userId="58484253-1192-495d-b606-8c62262fd4ea" providerId="ADAL" clId="{5987CE7B-040D-43E2-9A1A-841083022C37}" dt="2023-03-20T11:10:07.332" v="64" actId="20577"/>
          <ac:spMkLst>
            <pc:docMk/>
            <pc:sldMk cId="1629624114" sldId="350"/>
            <ac:spMk id="8" creationId="{62AD7C9A-B8DC-4B17-8407-C8204F8381D6}"/>
          </ac:spMkLst>
        </pc:spChg>
      </pc:sldChg>
      <pc:sldChg chg="del">
        <pc:chgData name="Dan Gladstone" userId="58484253-1192-495d-b606-8c62262fd4ea" providerId="ADAL" clId="{5987CE7B-040D-43E2-9A1A-841083022C37}" dt="2023-03-20T11:08:35.490" v="30" actId="47"/>
        <pc:sldMkLst>
          <pc:docMk/>
          <pc:sldMk cId="1496483632" sldId="351"/>
        </pc:sldMkLst>
      </pc:sldChg>
      <pc:sldChg chg="modSp mod">
        <pc:chgData name="Dan Gladstone" userId="58484253-1192-495d-b606-8c62262fd4ea" providerId="ADAL" clId="{5987CE7B-040D-43E2-9A1A-841083022C37}" dt="2023-03-20T11:07:35.099" v="19" actId="1076"/>
        <pc:sldMkLst>
          <pc:docMk/>
          <pc:sldMk cId="385157799" sldId="353"/>
        </pc:sldMkLst>
        <pc:spChg chg="mod">
          <ac:chgData name="Dan Gladstone" userId="58484253-1192-495d-b606-8c62262fd4ea" providerId="ADAL" clId="{5987CE7B-040D-43E2-9A1A-841083022C37}" dt="2023-03-20T11:07:35.099" v="19" actId="1076"/>
          <ac:spMkLst>
            <pc:docMk/>
            <pc:sldMk cId="385157799" sldId="353"/>
            <ac:spMk id="2" creationId="{B5AF7294-C9AA-40C5-BD9F-3B0838F0D7BE}"/>
          </ac:spMkLst>
        </pc:spChg>
      </pc:sldChg>
      <pc:sldChg chg="del">
        <pc:chgData name="Dan Gladstone" userId="58484253-1192-495d-b606-8c62262fd4ea" providerId="ADAL" clId="{5987CE7B-040D-43E2-9A1A-841083022C37}" dt="2023-03-20T11:08:01.124" v="20" actId="47"/>
        <pc:sldMkLst>
          <pc:docMk/>
          <pc:sldMk cId="2676320298" sldId="360"/>
        </pc:sldMkLst>
      </pc:sldChg>
      <pc:sldChg chg="del">
        <pc:chgData name="Dan Gladstone" userId="58484253-1192-495d-b606-8c62262fd4ea" providerId="ADAL" clId="{5987CE7B-040D-43E2-9A1A-841083022C37}" dt="2023-03-20T11:09:43.193" v="57" actId="47"/>
        <pc:sldMkLst>
          <pc:docMk/>
          <pc:sldMk cId="2359040380" sldId="362"/>
        </pc:sldMkLst>
      </pc:sldChg>
      <pc:sldChg chg="del">
        <pc:chgData name="Dan Gladstone" userId="58484253-1192-495d-b606-8c62262fd4ea" providerId="ADAL" clId="{5987CE7B-040D-43E2-9A1A-841083022C37}" dt="2023-03-20T11:08:14.373" v="22" actId="47"/>
        <pc:sldMkLst>
          <pc:docMk/>
          <pc:sldMk cId="2094754139" sldId="363"/>
        </pc:sldMkLst>
      </pc:sldChg>
      <pc:sldChg chg="del">
        <pc:chgData name="Dan Gladstone" userId="58484253-1192-495d-b606-8c62262fd4ea" providerId="ADAL" clId="{5987CE7B-040D-43E2-9A1A-841083022C37}" dt="2023-03-20T11:08:34.819" v="29" actId="47"/>
        <pc:sldMkLst>
          <pc:docMk/>
          <pc:sldMk cId="3703092111" sldId="364"/>
        </pc:sldMkLst>
      </pc:sldChg>
      <pc:sldMasterChg chg="del delSldLayout">
        <pc:chgData name="Dan Gladstone" userId="58484253-1192-495d-b606-8c62262fd4ea" providerId="ADAL" clId="{5987CE7B-040D-43E2-9A1A-841083022C37}" dt="2023-03-20T11:08:59.479" v="36" actId="47"/>
        <pc:sldMasterMkLst>
          <pc:docMk/>
          <pc:sldMasterMk cId="4229251407" sldId="2147483648"/>
        </pc:sldMasterMkLst>
        <pc:sldLayoutChg chg="del">
          <pc:chgData name="Dan Gladstone" userId="58484253-1192-495d-b606-8c62262fd4ea" providerId="ADAL" clId="{5987CE7B-040D-43E2-9A1A-841083022C37}" dt="2023-03-20T11:08:59.479" v="36" actId="47"/>
          <pc:sldLayoutMkLst>
            <pc:docMk/>
            <pc:sldMasterMk cId="4229251407" sldId="2147483648"/>
            <pc:sldLayoutMk cId="719963187" sldId="2147483649"/>
          </pc:sldLayoutMkLst>
        </pc:sldLayoutChg>
        <pc:sldLayoutChg chg="del">
          <pc:chgData name="Dan Gladstone" userId="58484253-1192-495d-b606-8c62262fd4ea" providerId="ADAL" clId="{5987CE7B-040D-43E2-9A1A-841083022C37}" dt="2023-03-20T11:08:59.479" v="36" actId="47"/>
          <pc:sldLayoutMkLst>
            <pc:docMk/>
            <pc:sldMasterMk cId="4229251407" sldId="2147483648"/>
            <pc:sldLayoutMk cId="2540045368" sldId="2147483650"/>
          </pc:sldLayoutMkLst>
        </pc:sldLayoutChg>
      </pc:sldMasterChg>
    </pc:docChg>
  </pc:docChgLst>
  <pc:docChgLst>
    <pc:chgData clId="Web-{BE6042D6-991D-D135-B383-AC1DE96745AF}"/>
    <pc:docChg chg="addSld addMainMaster modMainMaster">
      <pc:chgData name="" userId="" providerId="" clId="Web-{BE6042D6-991D-D135-B383-AC1DE96745AF}" dt="2023-03-21T11:50:13.189" v="1"/>
      <pc:docMkLst>
        <pc:docMk/>
      </pc:docMkLst>
      <pc:sldChg chg="new">
        <pc:chgData name="" userId="" providerId="" clId="Web-{BE6042D6-991D-D135-B383-AC1DE96745AF}" dt="2023-03-21T11:50:12.845" v="0"/>
        <pc:sldMkLst>
          <pc:docMk/>
          <pc:sldMk cId="1634628146" sldId="364"/>
        </pc:sldMkLst>
      </pc:sldChg>
      <pc:sldChg chg="add">
        <pc:chgData name="" userId="" providerId="" clId="Web-{BE6042D6-991D-D135-B383-AC1DE96745AF}" dt="2023-03-21T11:50:13.189" v="1"/>
        <pc:sldMkLst>
          <pc:docMk/>
          <pc:sldMk cId="2009418853" sldId="365"/>
        </pc:sldMkLst>
      </pc:sldChg>
      <pc:sldMasterChg chg="add addSldLayout">
        <pc:chgData name="" userId="" providerId="" clId="Web-{BE6042D6-991D-D135-B383-AC1DE96745AF}" dt="2023-03-21T11:50:13.189" v="1"/>
        <pc:sldMasterMkLst>
          <pc:docMk/>
          <pc:sldMasterMk cId="4041200038" sldId="2147483654"/>
        </pc:sldMasterMkLst>
        <pc:sldLayoutChg chg="add">
          <pc:chgData name="" userId="" providerId="" clId="Web-{BE6042D6-991D-D135-B383-AC1DE96745AF}" dt="2023-03-21T11:50:13.189" v="1"/>
          <pc:sldLayoutMkLst>
            <pc:docMk/>
            <pc:sldMasterMk cId="4041200038" sldId="2147483654"/>
            <pc:sldLayoutMk cId="141772679" sldId="2147483655"/>
          </pc:sldLayoutMkLst>
        </pc:sldLayoutChg>
      </pc:sldMasterChg>
      <pc:sldMasterChg chg="modSldLayout">
        <pc:chgData name="" userId="" providerId="" clId="Web-{BE6042D6-991D-D135-B383-AC1DE96745AF}" dt="2023-03-21T11:50:13.189" v="1"/>
        <pc:sldMasterMkLst>
          <pc:docMk/>
          <pc:sldMasterMk cId="3053447315" sldId="2147483660"/>
        </pc:sldMasterMkLst>
        <pc:sldLayoutChg chg="replId">
          <pc:chgData name="" userId="" providerId="" clId="Web-{BE6042D6-991D-D135-B383-AC1DE96745AF}" dt="2023-03-21T11:50:13.189" v="1"/>
          <pc:sldLayoutMkLst>
            <pc:docMk/>
            <pc:sldMasterMk cId="3053447315" sldId="2147483660"/>
            <pc:sldLayoutMk cId="59016818" sldId="2147483664"/>
          </pc:sldLayoutMkLst>
        </pc:sldLayoutChg>
        <pc:sldLayoutChg chg="replId">
          <pc:chgData name="" userId="" providerId="" clId="Web-{BE6042D6-991D-D135-B383-AC1DE96745AF}" dt="2023-03-21T11:50:13.189" v="1"/>
          <pc:sldLayoutMkLst>
            <pc:docMk/>
            <pc:sldMasterMk cId="3053447315" sldId="2147483660"/>
            <pc:sldLayoutMk cId="3173117202" sldId="2147483665"/>
          </pc:sldLayoutMkLst>
        </pc:sldLayoutChg>
      </pc:sldMasterChg>
    </pc:docChg>
  </pc:docChgLst>
  <pc:docChgLst>
    <pc:chgData name="Polly Coram" userId="S::polly@kareneckstein.co.uk::9b2b778d-e032-4c84-b681-8f503bfa5e8a" providerId="AD" clId="Web-{BE6042D6-991D-D135-B383-AC1DE96745AF}"/>
    <pc:docChg chg="addSld delSld sldOrd addMainMaster modMainMaster">
      <pc:chgData name="Polly Coram" userId="S::polly@kareneckstein.co.uk::9b2b778d-e032-4c84-b681-8f503bfa5e8a" providerId="AD" clId="Web-{BE6042D6-991D-D135-B383-AC1DE96745AF}" dt="2023-03-21T11:50:22.268" v="6"/>
      <pc:docMkLst>
        <pc:docMk/>
      </pc:docMkLst>
      <pc:sldChg chg="ord">
        <pc:chgData name="Polly Coram" userId="S::polly@kareneckstein.co.uk::9b2b778d-e032-4c84-b681-8f503bfa5e8a" providerId="AD" clId="Web-{BE6042D6-991D-D135-B383-AC1DE96745AF}" dt="2023-03-21T11:49:10.263" v="3"/>
        <pc:sldMkLst>
          <pc:docMk/>
          <pc:sldMk cId="4242220001" sldId="355"/>
        </pc:sldMkLst>
      </pc:sldChg>
      <pc:sldChg chg="new del">
        <pc:chgData name="Polly Coram" userId="S::polly@kareneckstein.co.uk::9b2b778d-e032-4c84-b681-8f503bfa5e8a" providerId="AD" clId="Web-{BE6042D6-991D-D135-B383-AC1DE96745AF}" dt="2023-03-21T11:49:04.481" v="1"/>
        <pc:sldMkLst>
          <pc:docMk/>
          <pc:sldMk cId="2178485445" sldId="362"/>
        </pc:sldMkLst>
      </pc:sldChg>
      <pc:sldChg chg="new del">
        <pc:chgData name="Polly Coram" userId="S::polly@kareneckstein.co.uk::9b2b778d-e032-4c84-b681-8f503bfa5e8a" providerId="AD" clId="Web-{BE6042D6-991D-D135-B383-AC1DE96745AF}" dt="2023-03-21T11:49:34.686" v="5"/>
        <pc:sldMkLst>
          <pc:docMk/>
          <pc:sldMk cId="2869651557" sldId="362"/>
        </pc:sldMkLst>
      </pc:sldChg>
      <pc:sldChg chg="add">
        <pc:chgData name="Polly Coram" userId="S::polly@kareneckstein.co.uk::9b2b778d-e032-4c84-b681-8f503bfa5e8a" providerId="AD" clId="Web-{BE6042D6-991D-D135-B383-AC1DE96745AF}" dt="2023-03-21T11:49:27.405" v="4"/>
        <pc:sldMkLst>
          <pc:docMk/>
          <pc:sldMk cId="2619460930" sldId="363"/>
        </pc:sldMkLst>
      </pc:sldChg>
      <pc:sldChg chg="del">
        <pc:chgData name="Polly Coram" userId="S::polly@kareneckstein.co.uk::9b2b778d-e032-4c84-b681-8f503bfa5e8a" providerId="AD" clId="Web-{BE6042D6-991D-D135-B383-AC1DE96745AF}" dt="2023-03-21T11:50:22.268" v="6"/>
        <pc:sldMkLst>
          <pc:docMk/>
          <pc:sldMk cId="1634628146" sldId="364"/>
        </pc:sldMkLst>
      </pc:sldChg>
      <pc:sldMasterChg chg="add addSldLayout">
        <pc:chgData name="Polly Coram" userId="S::polly@kareneckstein.co.uk::9b2b778d-e032-4c84-b681-8f503bfa5e8a" providerId="AD" clId="Web-{BE6042D6-991D-D135-B383-AC1DE96745AF}" dt="2023-03-21T11:49:27.405" v="4"/>
        <pc:sldMasterMkLst>
          <pc:docMk/>
          <pc:sldMasterMk cId="30999827" sldId="2147483648"/>
        </pc:sldMasterMkLst>
        <pc:sldLayoutChg chg="add">
          <pc:chgData name="Polly Coram" userId="S::polly@kareneckstein.co.uk::9b2b778d-e032-4c84-b681-8f503bfa5e8a" providerId="AD" clId="Web-{BE6042D6-991D-D135-B383-AC1DE96745AF}" dt="2023-03-21T11:49:27.405" v="4"/>
          <pc:sldLayoutMkLst>
            <pc:docMk/>
            <pc:sldMasterMk cId="30999827" sldId="2147483648"/>
            <pc:sldLayoutMk cId="232184809" sldId="2147483649"/>
          </pc:sldLayoutMkLst>
        </pc:sldLayoutChg>
        <pc:sldLayoutChg chg="add">
          <pc:chgData name="Polly Coram" userId="S::polly@kareneckstein.co.uk::9b2b778d-e032-4c84-b681-8f503bfa5e8a" providerId="AD" clId="Web-{BE6042D6-991D-D135-B383-AC1DE96745AF}" dt="2023-03-21T11:49:27.405" v="4"/>
          <pc:sldLayoutMkLst>
            <pc:docMk/>
            <pc:sldMasterMk cId="30999827" sldId="2147483648"/>
            <pc:sldLayoutMk cId="620845860" sldId="2147483650"/>
          </pc:sldLayoutMkLst>
        </pc:sldLayoutChg>
        <pc:sldLayoutChg chg="add">
          <pc:chgData name="Polly Coram" userId="S::polly@kareneckstein.co.uk::9b2b778d-e032-4c84-b681-8f503bfa5e8a" providerId="AD" clId="Web-{BE6042D6-991D-D135-B383-AC1DE96745AF}" dt="2023-03-21T11:49:27.405" v="4"/>
          <pc:sldLayoutMkLst>
            <pc:docMk/>
            <pc:sldMasterMk cId="30999827" sldId="2147483648"/>
            <pc:sldLayoutMk cId="2218043154" sldId="2147483651"/>
          </pc:sldLayoutMkLst>
        </pc:sldLayoutChg>
      </pc:sldMasterChg>
      <pc:sldMasterChg chg="modSldLayout">
        <pc:chgData name="Polly Coram" userId="S::polly@kareneckstein.co.uk::9b2b778d-e032-4c84-b681-8f503bfa5e8a" providerId="AD" clId="Web-{BE6042D6-991D-D135-B383-AC1DE96745AF}" dt="2023-03-21T11:49:27.405" v="4"/>
        <pc:sldMasterMkLst>
          <pc:docMk/>
          <pc:sldMasterMk cId="3053447315" sldId="2147483660"/>
        </pc:sldMasterMkLst>
        <pc:sldLayoutChg chg="replId">
          <pc:chgData name="Polly Coram" userId="S::polly@kareneckstein.co.uk::9b2b778d-e032-4c84-b681-8f503bfa5e8a" providerId="AD" clId="Web-{BE6042D6-991D-D135-B383-AC1DE96745AF}" dt="2023-03-21T11:49:27.405" v="4"/>
          <pc:sldLayoutMkLst>
            <pc:docMk/>
            <pc:sldMasterMk cId="3053447315" sldId="2147483660"/>
            <pc:sldLayoutMk cId="3785934889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66700-59EB-46DC-9603-9CB81783EE1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2FCF-237F-447C-8D8F-E4EA0D1A7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1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F2FCF-237F-447C-8D8F-E4EA0D1A75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F2FCF-237F-447C-8D8F-E4EA0D1A75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C838-6340-4FA9-B853-77B3AD044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C7579-BBEA-4437-A6BB-3AC027F2E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4CBE2-DC36-46ED-BE31-0ACFB318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C241-6836-414B-9306-DD3C3DC3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E762-8782-40BB-A840-8CE212DB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1B01-4503-426B-BE19-6A3DAE5C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54F3C-AEF7-40AE-8765-2B350A4C4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F6E4-7895-406A-9020-FC39B5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55B2F-A5E0-4214-A93D-1F8685B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B0FB1-3796-4C4F-A247-455E26F3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794DD-7D76-41A7-8C3D-8C98A0D9E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5E308-C71C-4AC7-B5AF-F4EE1E2B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C7B6-F038-47EC-86C5-81F94486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D573-EC56-4217-A53E-6BB8154E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A3BF-3421-4DC4-AD2A-D2F2971A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41A1FB0F-1C5C-844C-8C46-D2BBE08905E5}"/>
              </a:ext>
            </a:extLst>
          </p:cNvPr>
          <p:cNvSpPr/>
          <p:nvPr userDrawn="1"/>
        </p:nvSpPr>
        <p:spPr>
          <a:xfrm>
            <a:off x="-1608484" y="-2166292"/>
            <a:ext cx="11298584" cy="11298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Title 90">
            <a:extLst>
              <a:ext uri="{FF2B5EF4-FFF2-40B4-BE49-F238E27FC236}">
                <a16:creationId xmlns:a16="http://schemas.microsoft.com/office/drawing/2014/main" id="{2FB4C903-3243-CE41-ABFE-3F1D160E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93" y="2241419"/>
            <a:ext cx="7706319" cy="2398702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FEBF5A-F0CE-3244-8110-D6EC672148A4}"/>
              </a:ext>
            </a:extLst>
          </p:cNvPr>
          <p:cNvCxnSpPr/>
          <p:nvPr userDrawn="1"/>
        </p:nvCxnSpPr>
        <p:spPr>
          <a:xfrm>
            <a:off x="679893" y="6223000"/>
            <a:ext cx="1085170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ACBDBAD-1B6A-A34F-9AC3-4B34C4508423}"/>
              </a:ext>
            </a:extLst>
          </p:cNvPr>
          <p:cNvSpPr/>
          <p:nvPr userDrawn="1"/>
        </p:nvSpPr>
        <p:spPr>
          <a:xfrm>
            <a:off x="10072050" y="6273800"/>
            <a:ext cx="151035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67" dirty="0" err="1">
                <a:solidFill>
                  <a:schemeClr val="bg1"/>
                </a:solidFill>
              </a:rPr>
              <a:t>kareneckstein.co.uk</a:t>
            </a:r>
            <a:endParaRPr lang="en-US" sz="1067" dirty="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7195FE6-0812-E847-A286-C8ED0FE69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" y="539268"/>
            <a:ext cx="1537312" cy="779764"/>
          </a:xfrm>
          <a:prstGeom prst="rect">
            <a:avLst/>
          </a:prstGeom>
        </p:spPr>
      </p:pic>
      <p:sp>
        <p:nvSpPr>
          <p:cNvPr id="32" name="Text Placeholder 92">
            <a:extLst>
              <a:ext uri="{FF2B5EF4-FFF2-40B4-BE49-F238E27FC236}">
                <a16:creationId xmlns:a16="http://schemas.microsoft.com/office/drawing/2014/main" id="{3CFA7CA3-BB6A-ED44-A18E-38F892C20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05" y="4838881"/>
            <a:ext cx="7706319" cy="9723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34" name="Text Placeholder 92">
            <a:extLst>
              <a:ext uri="{FF2B5EF4-FFF2-40B4-BE49-F238E27FC236}">
                <a16:creationId xmlns:a16="http://schemas.microsoft.com/office/drawing/2014/main" id="{30F6319E-4FC3-3942-8AB7-545DD182B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0101" y="5206482"/>
            <a:ext cx="1981200" cy="6007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Karen Eckstein </a:t>
            </a:r>
            <a:br>
              <a:rPr lang="en-US" dirty="0"/>
            </a:br>
            <a:r>
              <a:rPr lang="en-US" dirty="0"/>
              <a:t>LLB, CTA, Cert IRM</a:t>
            </a:r>
          </a:p>
        </p:txBody>
      </p:sp>
    </p:spTree>
    <p:extLst>
      <p:ext uri="{BB962C8B-B14F-4D97-AF65-F5344CB8AC3E}">
        <p14:creationId xmlns:p14="http://schemas.microsoft.com/office/powerpoint/2010/main" val="23218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E2653DA-51D7-9C4C-A4AD-5034D92E4FC5}"/>
              </a:ext>
            </a:extLst>
          </p:cNvPr>
          <p:cNvSpPr/>
          <p:nvPr userDrawn="1"/>
        </p:nvSpPr>
        <p:spPr>
          <a:xfrm>
            <a:off x="7655923" y="2667000"/>
            <a:ext cx="8382000" cy="838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4143CF-8F52-DC46-82AB-115E0AA0E093}"/>
              </a:ext>
            </a:extLst>
          </p:cNvPr>
          <p:cNvSpPr/>
          <p:nvPr userDrawn="1"/>
        </p:nvSpPr>
        <p:spPr>
          <a:xfrm>
            <a:off x="7776187" y="-1979326"/>
            <a:ext cx="3974726" cy="40161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DBED92-EB31-964F-A5F4-B991539FD6E3}"/>
              </a:ext>
            </a:extLst>
          </p:cNvPr>
          <p:cNvCxnSpPr/>
          <p:nvPr userDrawn="1"/>
        </p:nvCxnSpPr>
        <p:spPr>
          <a:xfrm>
            <a:off x="679893" y="6223000"/>
            <a:ext cx="108517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7B2B88-C9E8-4847-A7D1-E594EB10BE7F}"/>
              </a:ext>
            </a:extLst>
          </p:cNvPr>
          <p:cNvSpPr/>
          <p:nvPr userDrawn="1"/>
        </p:nvSpPr>
        <p:spPr>
          <a:xfrm>
            <a:off x="10072050" y="6273800"/>
            <a:ext cx="151035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67" dirty="0" err="1">
                <a:solidFill>
                  <a:schemeClr val="bg1"/>
                </a:solidFill>
              </a:rPr>
              <a:t>kareneckstein.co.uk</a:t>
            </a:r>
            <a:endParaRPr lang="en-US" sz="1067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B4DB9-56C1-D64E-85B5-82E6E7C30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" y="539268"/>
            <a:ext cx="1537312" cy="779763"/>
          </a:xfrm>
          <a:prstGeom prst="rect">
            <a:avLst/>
          </a:prstGeom>
        </p:spPr>
      </p:pic>
      <p:sp>
        <p:nvSpPr>
          <p:cNvPr id="12" name="Title 90">
            <a:extLst>
              <a:ext uri="{FF2B5EF4-FFF2-40B4-BE49-F238E27FC236}">
                <a16:creationId xmlns:a16="http://schemas.microsoft.com/office/drawing/2014/main" id="{9E4808A5-7640-1D47-B6B1-B017F37D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93" y="2245048"/>
            <a:ext cx="7706319" cy="2398702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9A770C54-6FBF-D84D-B7E7-C90F231B5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93" y="4842510"/>
            <a:ext cx="6838507" cy="9723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6" name="Text Placeholder 92">
            <a:extLst>
              <a:ext uri="{FF2B5EF4-FFF2-40B4-BE49-F238E27FC236}">
                <a16:creationId xmlns:a16="http://schemas.microsoft.com/office/drawing/2014/main" id="{55781240-4577-A24D-990B-874ED62E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0101" y="5206482"/>
            <a:ext cx="1981200" cy="6007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Karen Eckstein </a:t>
            </a:r>
            <a:br>
              <a:rPr lang="en-US" dirty="0"/>
            </a:br>
            <a:r>
              <a:rPr lang="en-US" dirty="0"/>
              <a:t>LLB, CTA, Cert IRM</a:t>
            </a:r>
          </a:p>
        </p:txBody>
      </p:sp>
    </p:spTree>
    <p:extLst>
      <p:ext uri="{BB962C8B-B14F-4D97-AF65-F5344CB8AC3E}">
        <p14:creationId xmlns:p14="http://schemas.microsoft.com/office/powerpoint/2010/main" val="6208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FE449CE-B73E-764F-B853-B68474139188}"/>
              </a:ext>
            </a:extLst>
          </p:cNvPr>
          <p:cNvSpPr/>
          <p:nvPr userDrawn="1"/>
        </p:nvSpPr>
        <p:spPr>
          <a:xfrm>
            <a:off x="9795193" y="-1273359"/>
            <a:ext cx="4121463" cy="4121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82B29D-6FCF-A94C-8908-AEE9FF8BE7E7}"/>
              </a:ext>
            </a:extLst>
          </p:cNvPr>
          <p:cNvSpPr/>
          <p:nvPr userDrawn="1"/>
        </p:nvSpPr>
        <p:spPr>
          <a:xfrm>
            <a:off x="7868124" y="3262765"/>
            <a:ext cx="5667532" cy="56675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741D01-5F92-9540-A74E-118CFDDBA3CF}"/>
              </a:ext>
            </a:extLst>
          </p:cNvPr>
          <p:cNvCxnSpPr/>
          <p:nvPr userDrawn="1"/>
        </p:nvCxnSpPr>
        <p:spPr>
          <a:xfrm>
            <a:off x="679893" y="6223000"/>
            <a:ext cx="1085170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23366-1DF8-FB4D-AAE7-B71880A56A0F}"/>
              </a:ext>
            </a:extLst>
          </p:cNvPr>
          <p:cNvSpPr/>
          <p:nvPr userDrawn="1"/>
        </p:nvSpPr>
        <p:spPr>
          <a:xfrm>
            <a:off x="10072050" y="6273800"/>
            <a:ext cx="151035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67" dirty="0" err="1">
                <a:solidFill>
                  <a:schemeClr val="bg1"/>
                </a:solidFill>
              </a:rPr>
              <a:t>kareneckstein.co.uk</a:t>
            </a:r>
            <a:endParaRPr lang="en-US" sz="1067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A1365-B7C1-F543-80C2-5F44D689F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" y="539268"/>
            <a:ext cx="1537312" cy="779764"/>
          </a:xfrm>
          <a:prstGeom prst="rect">
            <a:avLst/>
          </a:prstGeom>
        </p:spPr>
      </p:pic>
      <p:sp>
        <p:nvSpPr>
          <p:cNvPr id="15" name="Title 90">
            <a:extLst>
              <a:ext uri="{FF2B5EF4-FFF2-40B4-BE49-F238E27FC236}">
                <a16:creationId xmlns:a16="http://schemas.microsoft.com/office/drawing/2014/main" id="{4036A9DD-5CAB-5F49-BAF2-F0F02EDA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93" y="2241419"/>
            <a:ext cx="7706319" cy="2398702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2">
            <a:extLst>
              <a:ext uri="{FF2B5EF4-FFF2-40B4-BE49-F238E27FC236}">
                <a16:creationId xmlns:a16="http://schemas.microsoft.com/office/drawing/2014/main" id="{7923F351-731D-7A40-BBB3-6DC0CA7ABD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505" y="4838881"/>
            <a:ext cx="6898995" cy="9723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BA4576E7-0C93-674E-BFE7-8599EFE2E3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0101" y="5206482"/>
            <a:ext cx="1981200" cy="6007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Karen Eckstein </a:t>
            </a:r>
            <a:br>
              <a:rPr lang="en-US" dirty="0"/>
            </a:br>
            <a:r>
              <a:rPr lang="en-US" dirty="0"/>
              <a:t>LLB, CTA, Cert IRM</a:t>
            </a:r>
          </a:p>
        </p:txBody>
      </p:sp>
    </p:spTree>
    <p:extLst>
      <p:ext uri="{BB962C8B-B14F-4D97-AF65-F5344CB8AC3E}">
        <p14:creationId xmlns:p14="http://schemas.microsoft.com/office/powerpoint/2010/main" val="2218043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0AF333-9876-D743-90F9-0ECD8C86CD48}"/>
              </a:ext>
            </a:extLst>
          </p:cNvPr>
          <p:cNvCxnSpPr/>
          <p:nvPr userDrawn="1"/>
        </p:nvCxnSpPr>
        <p:spPr>
          <a:xfrm>
            <a:off x="679893" y="6223000"/>
            <a:ext cx="108517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CCD218-AAD0-574D-BD88-9E49FD5CEBA3}"/>
              </a:ext>
            </a:extLst>
          </p:cNvPr>
          <p:cNvSpPr/>
          <p:nvPr userDrawn="1"/>
        </p:nvSpPr>
        <p:spPr>
          <a:xfrm>
            <a:off x="10072050" y="6273800"/>
            <a:ext cx="151035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67" dirty="0" err="1">
                <a:solidFill>
                  <a:schemeClr val="bg1"/>
                </a:solidFill>
              </a:rPr>
              <a:t>kareneckstein.co.uk</a:t>
            </a:r>
            <a:endParaRPr lang="en-US" sz="1067" dirty="0">
              <a:solidFill>
                <a:schemeClr val="bg1"/>
              </a:solidFill>
            </a:endParaRPr>
          </a:p>
        </p:txBody>
      </p:sp>
      <p:sp>
        <p:nvSpPr>
          <p:cNvPr id="13" name="Title 90">
            <a:extLst>
              <a:ext uri="{FF2B5EF4-FFF2-40B4-BE49-F238E27FC236}">
                <a16:creationId xmlns:a16="http://schemas.microsoft.com/office/drawing/2014/main" id="{E418705E-0CC0-084C-8C3C-86C1046A9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0900" y="2198969"/>
            <a:ext cx="8140699" cy="1997552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Sign off 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0F619-5241-0546-B948-633B90C4B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5" y="539268"/>
            <a:ext cx="1537312" cy="779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F2F31-D875-4647-ABED-245FDFB85DFF}"/>
              </a:ext>
            </a:extLst>
          </p:cNvPr>
          <p:cNvSpPr txBox="1"/>
          <p:nvPr userDrawn="1"/>
        </p:nvSpPr>
        <p:spPr>
          <a:xfrm>
            <a:off x="3390900" y="4528930"/>
            <a:ext cx="392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Karen Eckstein</a:t>
            </a:r>
          </a:p>
          <a:p>
            <a:r>
              <a:rPr lang="en-GB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07973 627039</a:t>
            </a:r>
          </a:p>
          <a:p>
            <a:r>
              <a:rPr lang="en-GB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kareneckstein.co.uk</a:t>
            </a:r>
            <a:endParaRPr lang="en-GB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karen@kareneckstein.co.uk</a:t>
            </a:r>
            <a:endParaRPr lang="en-GB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463D-E752-4C34-91A4-B1B8BD51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7AA6-C302-4D19-A4B2-7B85ACE05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403C5-66D8-4B6D-A196-ADEF3D7B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E8B0E-C4B3-4665-9AF4-F0760DAD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5851-26D5-4272-AE01-3189B1B5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3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5A66-CD94-47EF-B649-014B83DA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28863-AD24-48CB-8F61-C21B9CB3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618E4-B1D6-4C40-B300-3A214803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CA0E-D2C7-4E80-82DC-2B999C4C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FC9EE-4EAF-40EE-AFAA-706A6A9E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3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AB9D-8BD7-4CC1-B7F9-E90C336E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D3EF-6C61-46D5-9BE7-659AF0747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8560E-3991-4A22-ACFF-1B324088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C3F54-657B-47A8-8541-DE876DD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5F557-3432-4A43-8F01-2587ED6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4024E-E739-4234-A633-2D8DBEB3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6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2212-6EF6-4F7E-B1BB-FE057957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8EC2-D13C-458E-A392-4E2F49C7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3ED56-99AD-4530-935A-3D66E6A92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4062D-4AF2-4A7E-8607-07FE72098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E4B95-359C-454E-BB17-728779FEA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961E1-2A03-4D11-909E-D296ADBB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D4D32-4CFF-43D1-86E5-657EFF0E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90253-33FB-48E7-ABB5-29DA886D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3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8426-7449-4B93-921F-8E87E8C3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2C598-DD3A-48D5-AE24-929BDFFA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39753-7ECA-485C-BB7E-08A8CB9A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1C609-0158-48B9-841C-00C43934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78542-3CFC-48B9-BD66-B92BAE53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76CA2-1FDC-4482-9147-9E51C1DB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3771-C74B-45D8-82E4-9416D861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1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7E533-7445-44F6-88A6-3B0A56E4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72B8-913E-4114-A778-E058569A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F547-090C-4267-B572-F5167C5A4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EFE47-DEE2-49F6-806F-8ECAFCFC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F428-163B-44F1-BCA8-E4AE2713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8FF78-EBC1-4EAB-B8D3-1AFCAB72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8605-9A88-4BBB-9EDE-AD54B6A9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C4129-8A21-4471-A3E4-25AFCB25C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7E7D8-0E5E-4EB1-87BE-DB400280C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51C12-B86A-4E47-89C5-E2C02915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C7F36-49EA-41B3-90FB-239B5B2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54C6E-1B62-4551-B628-489AE9F9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086A2-D0B4-48DE-83B5-3B10F0A1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72E4-D2B0-43CD-8B47-49D12CBC1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3F019-B66D-448F-8773-95199711E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A6C5-1966-4269-8ABA-34D3DC887DD7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BDDB-3FDA-46CF-82C1-64B32A27C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9F8F3-74C1-45A7-A776-BC06D300B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35F1-AE51-478D-8228-4668A71D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52" r:id="rId4"/>
    <p:sldLayoutId id="2147483653" r:id="rId5"/>
    <p:sldLayoutId id="2147483664" r:id="rId6"/>
    <p:sldLayoutId id="214748366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20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F44E2-2A3F-5D45-9CF4-527F2176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Risks</a:t>
            </a:r>
            <a:br>
              <a:rPr lang="en-US" dirty="0"/>
            </a:br>
            <a:r>
              <a:rPr lang="en-US" dirty="0"/>
              <a:t>A discussion for the </a:t>
            </a:r>
            <a:r>
              <a:rPr lang="en-US" dirty="0" err="1"/>
              <a:t>RiskBites</a:t>
            </a:r>
            <a:r>
              <a:rPr lang="en-US" dirty="0"/>
              <a:t> ® Club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EE5FA-AE19-2649-BECC-D8A5F1B1F3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Presented by Dan Gladstone</a:t>
            </a:r>
          </a:p>
          <a:p>
            <a:r>
              <a:rPr lang="en-US" dirty="0"/>
              <a:t>11 April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FCD14-9A12-5C4C-AE69-11A45B832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7EA697D1-DB64-F971-57A6-B8AAD407B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b="110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D37C68-8583-457A-B50E-3D2BE47AE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33464"/>
            <a:ext cx="12191979" cy="60797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Monserrat"/>
                <a:cs typeface="Arial"/>
              </a:rPr>
              <a:t>Protecting Your Assets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08CA1-14C6-4C5E-9260-90079814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87" y="5976784"/>
            <a:ext cx="1512693" cy="8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CCE285-7527-C317-3E90-A78F4384E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56417" cy="6885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F7294-C9AA-40C5-BD9F-3B0838F0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nserrat"/>
                <a:cs typeface="Arial"/>
              </a:rPr>
              <a:t>Who we are.</a:t>
            </a:r>
            <a:endParaRPr lang="en-GB" sz="5400" b="1" dirty="0">
              <a:solidFill>
                <a:schemeClr val="bg1"/>
              </a:solidFill>
              <a:latin typeface="Monserrat"/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52B85-6487-4D44-AC0C-D21CFE50C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5940370"/>
            <a:ext cx="1492506" cy="78107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59A08F-F42B-49D5-9B93-092603E3C5E4}"/>
              </a:ext>
            </a:extLst>
          </p:cNvPr>
          <p:cNvSpPr/>
          <p:nvPr/>
        </p:nvSpPr>
        <p:spPr>
          <a:xfrm>
            <a:off x="0" y="0"/>
            <a:ext cx="12192000" cy="101716"/>
          </a:xfrm>
          <a:prstGeom prst="rect">
            <a:avLst/>
          </a:prstGeom>
          <a:gradFill flip="none" rotWithShape="1">
            <a:gsLst>
              <a:gs pos="0">
                <a:srgbClr val="232377"/>
              </a:gs>
              <a:gs pos="100000">
                <a:srgbClr val="00AE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ED908-F74A-4E0F-94C4-3C8063C66A9C}"/>
              </a:ext>
            </a:extLst>
          </p:cNvPr>
          <p:cNvSpPr/>
          <p:nvPr/>
        </p:nvSpPr>
        <p:spPr>
          <a:xfrm>
            <a:off x="-8710" y="6721448"/>
            <a:ext cx="12200709" cy="164245"/>
          </a:xfrm>
          <a:prstGeom prst="rect">
            <a:avLst/>
          </a:prstGeom>
          <a:gradFill flip="none" rotWithShape="1">
            <a:gsLst>
              <a:gs pos="0">
                <a:srgbClr val="232377"/>
              </a:gs>
              <a:gs pos="100000">
                <a:srgbClr val="00AE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569AA7-755A-47AC-9421-C8582E60F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86" y="5642097"/>
            <a:ext cx="1028817" cy="870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D19B9E-58D2-4208-A809-809E79B34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0" y="5592077"/>
            <a:ext cx="1532908" cy="9790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8418C4-EEB9-4CF2-B40E-4A25CFEAEA79}"/>
              </a:ext>
            </a:extLst>
          </p:cNvPr>
          <p:cNvGrpSpPr/>
          <p:nvPr/>
        </p:nvGrpSpPr>
        <p:grpSpPr>
          <a:xfrm>
            <a:off x="2046910" y="1692298"/>
            <a:ext cx="2648743" cy="2648743"/>
            <a:chOff x="865094" y="1344918"/>
            <a:chExt cx="2648743" cy="2648743"/>
          </a:xfrm>
          <a:solidFill>
            <a:schemeClr val="bg1"/>
          </a:solidFill>
        </p:grpSpPr>
        <p:pic>
          <p:nvPicPr>
            <p:cNvPr id="4" name="Graphic 3" descr="Monitor">
              <a:extLst>
                <a:ext uri="{FF2B5EF4-FFF2-40B4-BE49-F238E27FC236}">
                  <a16:creationId xmlns:a16="http://schemas.microsoft.com/office/drawing/2014/main" id="{E0F0CBE4-8173-4B32-B590-79C4AC224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5094" y="1344918"/>
              <a:ext cx="2648743" cy="2648743"/>
            </a:xfrm>
            <a:prstGeom prst="rect">
              <a:avLst/>
            </a:prstGeom>
          </p:spPr>
        </p:pic>
        <p:pic>
          <p:nvPicPr>
            <p:cNvPr id="9" name="Graphic 8" descr="Tools">
              <a:extLst>
                <a:ext uri="{FF2B5EF4-FFF2-40B4-BE49-F238E27FC236}">
                  <a16:creationId xmlns:a16="http://schemas.microsoft.com/office/drawing/2014/main" id="{920D6F73-BA2D-4E9C-BA08-E699B882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32265" y="2050178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998543-E352-45FA-8DAB-1EE6BBA866F0}"/>
              </a:ext>
            </a:extLst>
          </p:cNvPr>
          <p:cNvSpPr txBox="1"/>
          <p:nvPr/>
        </p:nvSpPr>
        <p:spPr>
          <a:xfrm>
            <a:off x="2330705" y="4121071"/>
            <a:ext cx="208597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2377"/>
                </a:solidFill>
                <a:effectLst/>
                <a:uLnTx/>
                <a:uFillTx/>
                <a:latin typeface="Monserrat"/>
                <a:ea typeface="+mn-ea"/>
                <a:cs typeface="Arial"/>
              </a:rPr>
              <a:t>Proactive Managed IT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32377"/>
                </a:solidFill>
                <a:effectLst/>
                <a:uLnTx/>
                <a:uFillTx/>
                <a:latin typeface="Monserrat"/>
                <a:ea typeface="+mn-ea"/>
                <a:cs typeface="Arial"/>
              </a:rPr>
              <a:t>Support Provider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32377"/>
              </a:solidFill>
              <a:effectLst/>
              <a:uLnTx/>
              <a:uFillTx/>
              <a:latin typeface="Monserrat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9E1F6-E2F8-49DB-97C5-C53B6E102119}"/>
              </a:ext>
            </a:extLst>
          </p:cNvPr>
          <p:cNvSpPr txBox="1"/>
          <p:nvPr/>
        </p:nvSpPr>
        <p:spPr>
          <a:xfrm>
            <a:off x="5119696" y="4121071"/>
            <a:ext cx="20859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2377"/>
                </a:solidFill>
                <a:effectLst/>
                <a:uLnTx/>
                <a:uFillTx/>
                <a:latin typeface="Monserrat"/>
                <a:ea typeface="+mn-ea"/>
                <a:cs typeface="Arial"/>
              </a:rPr>
              <a:t>Cyber Security Specialists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32377"/>
              </a:solidFill>
              <a:effectLst/>
              <a:uLnTx/>
              <a:uFillTx/>
              <a:latin typeface="Monserrat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6330-6E2F-4A92-9D48-5E97848160A8}"/>
              </a:ext>
            </a:extLst>
          </p:cNvPr>
          <p:cNvSpPr txBox="1"/>
          <p:nvPr/>
        </p:nvSpPr>
        <p:spPr>
          <a:xfrm>
            <a:off x="8573469" y="4195998"/>
            <a:ext cx="20859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32377"/>
                </a:solidFill>
                <a:effectLst/>
                <a:uLnTx/>
                <a:uFillTx/>
                <a:latin typeface="Monserrat"/>
                <a:ea typeface="+mn-ea"/>
                <a:cs typeface="Arial"/>
              </a:rPr>
              <a:t>Years of Business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32377"/>
              </a:solidFill>
              <a:effectLst/>
              <a:uLnTx/>
              <a:uFillTx/>
              <a:latin typeface="Monserrat"/>
              <a:ea typeface="+mn-ea"/>
              <a:cs typeface="Arial"/>
            </a:endParaRPr>
          </a:p>
        </p:txBody>
      </p:sp>
      <p:pic>
        <p:nvPicPr>
          <p:cNvPr id="15" name="Graphic 14" descr="Lock">
            <a:extLst>
              <a:ext uri="{FF2B5EF4-FFF2-40B4-BE49-F238E27FC236}">
                <a16:creationId xmlns:a16="http://schemas.microsoft.com/office/drawing/2014/main" id="{C9D40E1B-142F-46A4-9E67-58406478F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7606" y="1680656"/>
            <a:ext cx="2648743" cy="2648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9365E-9BBF-F75C-8313-40EE5DD1BE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5149" y="1879097"/>
            <a:ext cx="2441098" cy="22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447B4C3-2E65-4CE9-8C44-C1EAA23F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15" y="-29406"/>
            <a:ext cx="12229122" cy="6916811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4A6C0B-0B4E-4903-B844-6E668E64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5940370"/>
            <a:ext cx="1492505" cy="781078"/>
          </a:xfrm>
          <a:prstGeom prst="rect">
            <a:avLst/>
          </a:prstGeom>
        </p:spPr>
      </p:pic>
      <p:pic>
        <p:nvPicPr>
          <p:cNvPr id="7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38620C2D-87B5-4648-ADE4-E2F94FD68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5940370"/>
            <a:ext cx="1492506" cy="781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BAAA9-E687-4693-85FE-2271A6D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1" y="332059"/>
            <a:ext cx="9036453" cy="937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serrat"/>
                <a:ea typeface="+mj-lt"/>
                <a:cs typeface="+mj-lt"/>
              </a:rPr>
              <a:t>Topics Covered</a:t>
            </a:r>
            <a:endParaRPr lang="en-GB" b="1" dirty="0">
              <a:solidFill>
                <a:schemeClr val="bg1"/>
              </a:solidFill>
              <a:latin typeface="Monserra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D7C9A-B8DC-4B17-8407-C8204F8381D6}"/>
              </a:ext>
            </a:extLst>
          </p:cNvPr>
          <p:cNvSpPr txBox="1"/>
          <p:nvPr/>
        </p:nvSpPr>
        <p:spPr>
          <a:xfrm>
            <a:off x="783975" y="1345036"/>
            <a:ext cx="836425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Why is Cyber Crime growing at such an alarming rate?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How do businesses lose money to crime?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What types of businesses are at risk?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What are the types of threats to businesses?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What can businesses do to limit the risk?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What is the Cyber Essentials scheme?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2377"/>
                </a:solidFill>
              </a:rPr>
              <a:t>How does the Cyber Essential scheme relate to risk management?</a:t>
            </a:r>
            <a:endParaRPr lang="en-GB" sz="2400" dirty="0">
              <a:solidFill>
                <a:srgbClr val="232377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237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6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447B4C3-2E65-4CE9-8C44-C1EAA23F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122" cy="6916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BAAA9-E687-4693-85FE-2271A6D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72" y="507428"/>
            <a:ext cx="9092963" cy="43661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serrat"/>
                <a:ea typeface="+mj-lt"/>
                <a:cs typeface="+mj-lt"/>
              </a:rPr>
              <a:t>Questions?</a:t>
            </a:r>
            <a:br>
              <a:rPr lang="en-GB" b="1" dirty="0">
                <a:solidFill>
                  <a:schemeClr val="bg1"/>
                </a:solidFill>
                <a:latin typeface="Monserrat"/>
                <a:ea typeface="+mj-lt"/>
                <a:cs typeface="+mj-lt"/>
              </a:rPr>
            </a:br>
            <a:br>
              <a:rPr lang="en-GB" b="1" dirty="0">
                <a:solidFill>
                  <a:schemeClr val="bg1"/>
                </a:solidFill>
                <a:latin typeface="Monserrat"/>
                <a:ea typeface="+mj-lt"/>
                <a:cs typeface="+mj-lt"/>
              </a:rPr>
            </a:br>
            <a:r>
              <a:rPr lang="en-GB" b="1" dirty="0">
                <a:solidFill>
                  <a:schemeClr val="bg1"/>
                </a:solidFill>
                <a:latin typeface="Monserrat"/>
                <a:ea typeface="+mj-lt"/>
                <a:cs typeface="+mj-lt"/>
              </a:rPr>
              <a:t>Daniel@jupiterit.co.uk</a:t>
            </a:r>
            <a:endParaRPr lang="en-GB" b="1" dirty="0">
              <a:solidFill>
                <a:schemeClr val="bg1"/>
              </a:solidFill>
              <a:latin typeface="Monserrat"/>
              <a:cs typeface="Calibri Ligh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4A6C0B-0B4E-4903-B844-6E668E64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5940370"/>
            <a:ext cx="1492505" cy="781078"/>
          </a:xfrm>
          <a:prstGeom prst="rect">
            <a:avLst/>
          </a:prstGeom>
        </p:spPr>
      </p:pic>
      <p:pic>
        <p:nvPicPr>
          <p:cNvPr id="7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38620C2D-87B5-4648-ADE4-E2F94FD68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2" y="5940370"/>
            <a:ext cx="1492506" cy="7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05C1-501A-FF41-9F78-2ACCC2F6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Risks</a:t>
            </a:r>
            <a:br>
              <a:rPr lang="en-US" dirty="0"/>
            </a:br>
            <a:r>
              <a:rPr lang="en-US" dirty="0"/>
              <a:t>A discussion for the </a:t>
            </a:r>
            <a:r>
              <a:rPr lang="en-US" dirty="0" err="1"/>
              <a:t>RiskBites</a:t>
            </a:r>
            <a:r>
              <a:rPr lang="en-US" dirty="0"/>
              <a:t> ® Club</a:t>
            </a:r>
          </a:p>
        </p:txBody>
      </p:sp>
    </p:spTree>
    <p:extLst>
      <p:ext uri="{BB962C8B-B14F-4D97-AF65-F5344CB8AC3E}">
        <p14:creationId xmlns:p14="http://schemas.microsoft.com/office/powerpoint/2010/main" val="200941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Karen Eckstein 1">
      <a:dk1>
        <a:srgbClr val="205770"/>
      </a:dk1>
      <a:lt1>
        <a:srgbClr val="FFFFFF"/>
      </a:lt1>
      <a:dk2>
        <a:srgbClr val="0A6E78"/>
      </a:dk2>
      <a:lt2>
        <a:srgbClr val="FFFFFF"/>
      </a:lt2>
      <a:accent1>
        <a:srgbClr val="D68C45"/>
      </a:accent1>
      <a:accent2>
        <a:srgbClr val="ADD6CC"/>
      </a:accent2>
      <a:accent3>
        <a:srgbClr val="E8D6CC"/>
      </a:accent3>
      <a:accent4>
        <a:srgbClr val="D68C45"/>
      </a:accent4>
      <a:accent5>
        <a:srgbClr val="4BACC6"/>
      </a:accent5>
      <a:accent6>
        <a:srgbClr val="ECE7D8"/>
      </a:accent6>
      <a:hlink>
        <a:srgbClr val="D68B45"/>
      </a:hlink>
      <a:folHlink>
        <a:srgbClr val="096D7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">
  <a:themeElements>
    <a:clrScheme name="Karen Eckstein 1">
      <a:dk1>
        <a:srgbClr val="205770"/>
      </a:dk1>
      <a:lt1>
        <a:srgbClr val="FFFFFF"/>
      </a:lt1>
      <a:dk2>
        <a:srgbClr val="0A6E78"/>
      </a:dk2>
      <a:lt2>
        <a:srgbClr val="FFFFFF"/>
      </a:lt2>
      <a:accent1>
        <a:srgbClr val="D68C45"/>
      </a:accent1>
      <a:accent2>
        <a:srgbClr val="ADD6CC"/>
      </a:accent2>
      <a:accent3>
        <a:srgbClr val="E8D6CC"/>
      </a:accent3>
      <a:accent4>
        <a:srgbClr val="D68C45"/>
      </a:accent4>
      <a:accent5>
        <a:srgbClr val="4BACC6"/>
      </a:accent5>
      <a:accent6>
        <a:srgbClr val="ECE7D8"/>
      </a:accent6>
      <a:hlink>
        <a:srgbClr val="D68B45"/>
      </a:hlink>
      <a:folHlink>
        <a:srgbClr val="096D7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423CC74FF05478CBED6F1CF167302" ma:contentTypeVersion="2" ma:contentTypeDescription="Create a new document." ma:contentTypeScope="" ma:versionID="68481a3425641ea57df57f34d904498d">
  <xsd:schema xmlns:xsd="http://www.w3.org/2001/XMLSchema" xmlns:xs="http://www.w3.org/2001/XMLSchema" xmlns:p="http://schemas.microsoft.com/office/2006/metadata/properties" xmlns:ns2="3f0d60c3-ee2e-4b52-9658-95fded064de0" targetNamespace="http://schemas.microsoft.com/office/2006/metadata/properties" ma:root="true" ma:fieldsID="4c25d2fc3f6fff10f390554593f43629" ns2:_="">
    <xsd:import namespace="3f0d60c3-ee2e-4b52-9658-95fded064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d60c3-ee2e-4b52-9658-95fded064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F4AFDE-7B50-4DC2-8324-DF52EE3CA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0d60c3-ee2e-4b52-9658-95fded064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5E0AB7-9BB5-4B81-B6C5-1482C2A26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35BF8-2134-455E-8CF2-B703B99F3A06}">
  <ds:schemaRefs>
    <ds:schemaRef ds:uri="http://schemas.microsoft.com/office/2006/documentManagement/types"/>
    <ds:schemaRef ds:uri="http://schemas.microsoft.com/office/2006/metadata/properties"/>
    <ds:schemaRef ds:uri="99c757ec-765b-4c17-8474-3b1af4c2541d"/>
    <ds:schemaRef ds:uri="http://purl.org/dc/elements/1.1/"/>
    <ds:schemaRef ds:uri="ed3a37c0-7e27-4c8a-864a-377c9fa37ff9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36859</TotalTime>
  <Words>978</Words>
  <Application>Microsoft Office PowerPoint</Application>
  <PresentationFormat>Widescreen</PresentationFormat>
  <Paragraphs>134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Titles</vt:lpstr>
      <vt:lpstr>End slide</vt:lpstr>
      <vt:lpstr>Cyber Risks A discussion for the RiskBites ® Club</vt:lpstr>
      <vt:lpstr>PowerPoint Presentation</vt:lpstr>
      <vt:lpstr>Who we are.</vt:lpstr>
      <vt:lpstr>Topics Covered</vt:lpstr>
      <vt:lpstr>Questions?  Daniel@jupiterit.co.uk</vt:lpstr>
      <vt:lpstr>Cyber Risks A discussion for the RiskBites ® Club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Amalsadia</dc:creator>
  <cp:lastModifiedBy>Dan Gladstone</cp:lastModifiedBy>
  <cp:revision>893</cp:revision>
  <dcterms:created xsi:type="dcterms:W3CDTF">2019-03-18T09:48:12Z</dcterms:created>
  <dcterms:modified xsi:type="dcterms:W3CDTF">2023-03-30T13:12:00Z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0x01010004C423CC74FF05478CBED6F1CF167302</vt:lpwstr>
  </property>
  <property fmtid="{D5CDD505-2E9C-101B-9397-08002B2CF9AE}" pid="3" name="AuthorIds_UIVersion_3584">
    <vt:lpwstr>13</vt:lpwstr>
  </property>
  <property fmtid="{D5CDD505-2E9C-101B-9397-08002B2CF9AE}" pid="4" name="MediaServiceImageTags">
    <vt:lpwstr/>
  </property>
</Properties>
</file>